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12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1ECAAA-2D71-47D9-8EF3-69410A202CE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CB7F704A-3594-442C-97F9-72A8BE3C95A1}">
      <dgm:prSet phldrT="[Texto]" custT="1"/>
      <dgm:spPr/>
      <dgm:t>
        <a:bodyPr/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3200" dirty="0" smtClean="0">
            <a:solidFill>
              <a:schemeClr val="tx2"/>
            </a:solidFill>
            <a:latin typeface="Agency FB" pitchFamily="34" charset="0"/>
            <a:ea typeface="+mj-ea"/>
            <a:cs typeface="+mj-cs"/>
          </a:endParaRPr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3200" dirty="0" err="1" smtClean="0">
              <a:solidFill>
                <a:schemeClr val="tx2"/>
              </a:solidFill>
              <a:latin typeface="Agency FB" pitchFamily="34" charset="0"/>
              <a:ea typeface="+mj-ea"/>
              <a:cs typeface="+mj-cs"/>
            </a:rPr>
            <a:t>Que</a:t>
          </a:r>
          <a:r>
            <a:rPr lang="en-US" sz="3200" dirty="0" smtClean="0">
              <a:solidFill>
                <a:schemeClr val="tx2"/>
              </a:solidFill>
              <a:latin typeface="Agency FB" pitchFamily="34" charset="0"/>
              <a:ea typeface="+mj-ea"/>
              <a:cs typeface="+mj-cs"/>
            </a:rPr>
            <a:t> </a:t>
          </a:r>
          <a:r>
            <a:rPr lang="en-US" sz="3200" dirty="0" err="1" smtClean="0">
              <a:solidFill>
                <a:schemeClr val="tx2"/>
              </a:solidFill>
              <a:latin typeface="Agency FB" pitchFamily="34" charset="0"/>
              <a:ea typeface="+mj-ea"/>
              <a:cs typeface="+mj-cs"/>
            </a:rPr>
            <a:t>es</a:t>
          </a:r>
          <a:r>
            <a:rPr lang="en-US" sz="3200" dirty="0" smtClean="0">
              <a:solidFill>
                <a:schemeClr val="tx2"/>
              </a:solidFill>
              <a:latin typeface="Agency FB" pitchFamily="34" charset="0"/>
              <a:ea typeface="+mj-ea"/>
              <a:cs typeface="+mj-cs"/>
            </a:rPr>
            <a:t> lo </a:t>
          </a:r>
          <a:r>
            <a:rPr lang="en-US" sz="3200" dirty="0" err="1" smtClean="0">
              <a:solidFill>
                <a:schemeClr val="tx2"/>
              </a:solidFill>
              <a:latin typeface="Agency FB" pitchFamily="34" charset="0"/>
              <a:ea typeface="+mj-ea"/>
              <a:cs typeface="+mj-cs"/>
            </a:rPr>
            <a:t>político</a:t>
          </a:r>
          <a:r>
            <a:rPr lang="en-US" sz="3200" dirty="0" smtClean="0">
              <a:solidFill>
                <a:schemeClr val="tx2"/>
              </a:solidFill>
              <a:latin typeface="Agency FB" pitchFamily="34" charset="0"/>
              <a:ea typeface="+mj-ea"/>
              <a:cs typeface="+mj-cs"/>
            </a:rPr>
            <a:t>?</a:t>
          </a:r>
          <a:endParaRPr kumimoji="0" lang="es-CO" sz="3200" b="0" i="0" u="none" strike="noStrike" kern="1200" cap="none" spc="0" normalizeH="0" baseline="0" noProof="0" dirty="0" smtClean="0">
            <a:ln>
              <a:noFill/>
            </a:ln>
            <a:solidFill>
              <a:schemeClr val="tx2"/>
            </a:solidFill>
            <a:effectLst/>
            <a:uLnTx/>
            <a:uFillTx/>
            <a:latin typeface="Agency FB" pitchFamily="34" charset="0"/>
            <a:ea typeface="+mj-ea"/>
            <a:cs typeface="+mj-cs"/>
          </a:endParaRPr>
        </a:p>
        <a:p>
          <a:endParaRPr lang="es-CO" sz="3200" dirty="0"/>
        </a:p>
      </dgm:t>
    </dgm:pt>
    <dgm:pt modelId="{DCF53C28-A2BD-4583-8EAC-80065004BEDC}" type="parTrans" cxnId="{71E7FD83-2B6A-4332-BBD5-96FF3F346E8F}">
      <dgm:prSet/>
      <dgm:spPr/>
      <dgm:t>
        <a:bodyPr/>
        <a:lstStyle/>
        <a:p>
          <a:endParaRPr lang="es-CO"/>
        </a:p>
      </dgm:t>
    </dgm:pt>
    <dgm:pt modelId="{C67AEA6F-63D8-41E2-966A-E69731C4FF36}" type="sibTrans" cxnId="{71E7FD83-2B6A-4332-BBD5-96FF3F346E8F}">
      <dgm:prSet/>
      <dgm:spPr/>
      <dgm:t>
        <a:bodyPr/>
        <a:lstStyle/>
        <a:p>
          <a:endParaRPr lang="es-CO"/>
        </a:p>
      </dgm:t>
    </dgm:pt>
    <dgm:pt modelId="{1BAEC128-AE94-43D3-986C-BB0C6059D2D3}">
      <dgm:prSet phldrT="[Texto]" custT="1"/>
      <dgm:spPr/>
      <dgm:t>
        <a:bodyPr/>
        <a:lstStyle/>
        <a:p>
          <a:r>
            <a:rPr lang="en-US" sz="1600" dirty="0" smtClean="0"/>
            <a:t>Bien </a:t>
          </a:r>
          <a:r>
            <a:rPr lang="en-US" sz="1600" dirty="0" err="1" smtClean="0"/>
            <a:t>Común</a:t>
          </a:r>
          <a:endParaRPr lang="es-CO" sz="1600" dirty="0"/>
        </a:p>
      </dgm:t>
    </dgm:pt>
    <dgm:pt modelId="{DCEAF779-C654-40E5-9C9E-8362185721A1}" type="parTrans" cxnId="{41E139B9-9033-458E-98F7-B00A32BF76FC}">
      <dgm:prSet/>
      <dgm:spPr/>
      <dgm:t>
        <a:bodyPr/>
        <a:lstStyle/>
        <a:p>
          <a:endParaRPr lang="es-CO"/>
        </a:p>
      </dgm:t>
    </dgm:pt>
    <dgm:pt modelId="{E8C5AA15-7CD5-45BF-8FB1-1D82BA194E6D}" type="sibTrans" cxnId="{41E139B9-9033-458E-98F7-B00A32BF76FC}">
      <dgm:prSet/>
      <dgm:spPr/>
      <dgm:t>
        <a:bodyPr/>
        <a:lstStyle/>
        <a:p>
          <a:endParaRPr lang="es-CO"/>
        </a:p>
      </dgm:t>
    </dgm:pt>
    <dgm:pt modelId="{C2F752BF-DABE-41AC-B9BD-48008C2B8138}">
      <dgm:prSet phldrT="[Texto]" custT="1"/>
      <dgm:spPr/>
      <dgm:t>
        <a:bodyPr/>
        <a:lstStyle/>
        <a:p>
          <a:r>
            <a:rPr lang="en-US" sz="3200" dirty="0" err="1" smtClean="0"/>
            <a:t>Bienestar</a:t>
          </a:r>
          <a:endParaRPr lang="es-CO" sz="3200" b="0" dirty="0"/>
        </a:p>
      </dgm:t>
    </dgm:pt>
    <dgm:pt modelId="{5B44E592-5D17-4725-894B-8CD408EEC0D7}" type="parTrans" cxnId="{5F4A9167-485D-4666-A6E8-557D21B5CF5C}">
      <dgm:prSet/>
      <dgm:spPr/>
      <dgm:t>
        <a:bodyPr/>
        <a:lstStyle/>
        <a:p>
          <a:endParaRPr lang="es-CO"/>
        </a:p>
      </dgm:t>
    </dgm:pt>
    <dgm:pt modelId="{B3DFA39B-E41F-4EB2-B61B-349C6A64FCE9}" type="sibTrans" cxnId="{5F4A9167-485D-4666-A6E8-557D21B5CF5C}">
      <dgm:prSet/>
      <dgm:spPr/>
      <dgm:t>
        <a:bodyPr/>
        <a:lstStyle/>
        <a:p>
          <a:endParaRPr lang="es-CO"/>
        </a:p>
      </dgm:t>
    </dgm:pt>
    <dgm:pt modelId="{A8ABCA87-5FBF-429C-AE1B-630FC5867D8D}">
      <dgm:prSet custT="1"/>
      <dgm:spPr/>
      <dgm:t>
        <a:bodyPr/>
        <a:lstStyle/>
        <a:p>
          <a:r>
            <a:rPr lang="en-US" sz="1800" dirty="0" err="1" smtClean="0"/>
            <a:t>Necesidades</a:t>
          </a:r>
          <a:endParaRPr lang="es-CO" sz="1800" dirty="0"/>
        </a:p>
      </dgm:t>
    </dgm:pt>
    <dgm:pt modelId="{F275953C-C570-44CF-A2EE-9381E6CE91F4}" type="parTrans" cxnId="{218C042E-185E-41E6-AF7E-EBA8676A63B3}">
      <dgm:prSet/>
      <dgm:spPr/>
      <dgm:t>
        <a:bodyPr/>
        <a:lstStyle/>
        <a:p>
          <a:endParaRPr lang="es-CO"/>
        </a:p>
      </dgm:t>
    </dgm:pt>
    <dgm:pt modelId="{F7CFA127-F0E4-46FE-A942-1449B1041283}" type="sibTrans" cxnId="{218C042E-185E-41E6-AF7E-EBA8676A63B3}">
      <dgm:prSet/>
      <dgm:spPr/>
      <dgm:t>
        <a:bodyPr/>
        <a:lstStyle/>
        <a:p>
          <a:endParaRPr lang="es-CO"/>
        </a:p>
      </dgm:t>
    </dgm:pt>
    <dgm:pt modelId="{8A173B93-C365-4512-9A2D-AEA92911C58F}">
      <dgm:prSet custT="1"/>
      <dgm:spPr/>
      <dgm:t>
        <a:bodyPr/>
        <a:lstStyle/>
        <a:p>
          <a:pPr algn="l"/>
          <a:r>
            <a:rPr lang="en-US" sz="1100" dirty="0" err="1" smtClean="0"/>
            <a:t>Salud</a:t>
          </a:r>
          <a:endParaRPr lang="en-US" sz="1100" dirty="0" smtClean="0"/>
        </a:p>
        <a:p>
          <a:pPr algn="l"/>
          <a:r>
            <a:rPr lang="en-US" sz="1100" dirty="0" err="1" smtClean="0"/>
            <a:t>Participaciín</a:t>
          </a:r>
          <a:endParaRPr lang="en-US" sz="1100" dirty="0" smtClean="0"/>
        </a:p>
        <a:p>
          <a:pPr algn="l"/>
          <a:r>
            <a:rPr lang="en-US" sz="1100" dirty="0" err="1" smtClean="0"/>
            <a:t>Despliegue</a:t>
          </a:r>
          <a:r>
            <a:rPr lang="en-US" sz="1100" dirty="0" smtClean="0"/>
            <a:t>: </a:t>
          </a:r>
          <a:r>
            <a:rPr lang="en-US" sz="1100" dirty="0" err="1" smtClean="0"/>
            <a:t>Posibilidad</a:t>
          </a:r>
          <a:r>
            <a:rPr lang="en-US" sz="1100" dirty="0" smtClean="0"/>
            <a:t> de ser </a:t>
          </a:r>
        </a:p>
        <a:p>
          <a:pPr algn="l"/>
          <a:r>
            <a:rPr lang="en-US" sz="1100" dirty="0" err="1" smtClean="0"/>
            <a:t>Instercomunicación</a:t>
          </a:r>
          <a:endParaRPr lang="es-CO" sz="1100" dirty="0"/>
        </a:p>
      </dgm:t>
    </dgm:pt>
    <dgm:pt modelId="{B94C7AB1-150C-41E0-A837-12B064CFB86D}" type="parTrans" cxnId="{5C8C3884-6D1E-4CC1-93E7-86BB06A10708}">
      <dgm:prSet/>
      <dgm:spPr/>
      <dgm:t>
        <a:bodyPr/>
        <a:lstStyle/>
        <a:p>
          <a:endParaRPr lang="es-CO"/>
        </a:p>
      </dgm:t>
    </dgm:pt>
    <dgm:pt modelId="{7D1BC337-3301-4208-BC89-39E0AFA590F0}" type="sibTrans" cxnId="{5C8C3884-6D1E-4CC1-93E7-86BB06A10708}">
      <dgm:prSet/>
      <dgm:spPr/>
      <dgm:t>
        <a:bodyPr/>
        <a:lstStyle/>
        <a:p>
          <a:endParaRPr lang="es-CO"/>
        </a:p>
      </dgm:t>
    </dgm:pt>
    <dgm:pt modelId="{B366662F-C22F-459F-B545-B8711E39D9A9}">
      <dgm:prSet custT="1"/>
      <dgm:spPr/>
      <dgm:t>
        <a:bodyPr/>
        <a:lstStyle/>
        <a:p>
          <a:r>
            <a:rPr lang="en-US" sz="1400" dirty="0" err="1" smtClean="0"/>
            <a:t>Administración</a:t>
          </a:r>
          <a:endParaRPr lang="es-CO" sz="1400" dirty="0"/>
        </a:p>
      </dgm:t>
    </dgm:pt>
    <dgm:pt modelId="{6BFAA6A6-0379-4F36-91BC-E5A820021B1F}" type="parTrans" cxnId="{8F05C2CD-0F4C-407B-8BA7-3CC3D13E02A4}">
      <dgm:prSet/>
      <dgm:spPr/>
      <dgm:t>
        <a:bodyPr/>
        <a:lstStyle/>
        <a:p>
          <a:endParaRPr lang="es-CO"/>
        </a:p>
      </dgm:t>
    </dgm:pt>
    <dgm:pt modelId="{C06DB596-5D70-4730-96F4-FE3BDBF60514}" type="sibTrans" cxnId="{8F05C2CD-0F4C-407B-8BA7-3CC3D13E02A4}">
      <dgm:prSet/>
      <dgm:spPr/>
      <dgm:t>
        <a:bodyPr/>
        <a:lstStyle/>
        <a:p>
          <a:endParaRPr lang="es-CO"/>
        </a:p>
      </dgm:t>
    </dgm:pt>
    <dgm:pt modelId="{ED92AF5A-A3CB-4E78-92BB-2BE9C6682625}">
      <dgm:prSet custT="1"/>
      <dgm:spPr/>
      <dgm:t>
        <a:bodyPr/>
        <a:lstStyle/>
        <a:p>
          <a:r>
            <a:rPr lang="en-US" sz="1800" b="0" dirty="0" err="1" smtClean="0"/>
            <a:t>Bipolaridad</a:t>
          </a:r>
          <a:r>
            <a:rPr lang="en-US" sz="1800" b="0" dirty="0" smtClean="0"/>
            <a:t> </a:t>
          </a:r>
          <a:endParaRPr lang="es-CO" sz="1800" dirty="0"/>
        </a:p>
      </dgm:t>
    </dgm:pt>
    <dgm:pt modelId="{BC7CE15E-204F-44C2-970A-10AB5B503373}" type="parTrans" cxnId="{B7E3AB92-91FC-452D-86C7-38B250E686D6}">
      <dgm:prSet/>
      <dgm:spPr/>
      <dgm:t>
        <a:bodyPr/>
        <a:lstStyle/>
        <a:p>
          <a:endParaRPr lang="es-CO"/>
        </a:p>
      </dgm:t>
    </dgm:pt>
    <dgm:pt modelId="{E413547D-B81F-47E8-985E-3935E809A1FB}" type="sibTrans" cxnId="{B7E3AB92-91FC-452D-86C7-38B250E686D6}">
      <dgm:prSet/>
      <dgm:spPr/>
      <dgm:t>
        <a:bodyPr/>
        <a:lstStyle/>
        <a:p>
          <a:endParaRPr lang="es-CO"/>
        </a:p>
      </dgm:t>
    </dgm:pt>
    <dgm:pt modelId="{BC51FF26-8315-4F1D-A11D-551E8D7C4F4E}">
      <dgm:prSet custT="1"/>
      <dgm:spPr/>
      <dgm:t>
        <a:bodyPr/>
        <a:lstStyle/>
        <a:p>
          <a:r>
            <a:rPr lang="en-US" sz="2000" dirty="0" smtClean="0"/>
            <a:t>SISTEMA</a:t>
          </a:r>
          <a:endParaRPr lang="es-CO" sz="2000" dirty="0"/>
        </a:p>
      </dgm:t>
    </dgm:pt>
    <dgm:pt modelId="{DB858D85-4F82-4CC7-B762-F72243A54F8A}" type="parTrans" cxnId="{6E777F5F-FB8F-4745-B208-2FBE4F4E5F32}">
      <dgm:prSet/>
      <dgm:spPr/>
      <dgm:t>
        <a:bodyPr/>
        <a:lstStyle/>
        <a:p>
          <a:endParaRPr lang="es-CO"/>
        </a:p>
      </dgm:t>
    </dgm:pt>
    <dgm:pt modelId="{F9C97279-6C99-402A-A87C-722F65231FAB}" type="sibTrans" cxnId="{6E777F5F-FB8F-4745-B208-2FBE4F4E5F32}">
      <dgm:prSet/>
      <dgm:spPr/>
      <dgm:t>
        <a:bodyPr/>
        <a:lstStyle/>
        <a:p>
          <a:endParaRPr lang="es-CO"/>
        </a:p>
      </dgm:t>
    </dgm:pt>
    <dgm:pt modelId="{2153C559-4C07-44EC-99CB-8CC4B65285AF}">
      <dgm:prSet custT="1"/>
      <dgm:spPr/>
      <dgm:t>
        <a:bodyPr/>
        <a:lstStyle/>
        <a:p>
          <a:r>
            <a:rPr lang="en-US" sz="1600" dirty="0" err="1" smtClean="0"/>
            <a:t>Bueno</a:t>
          </a:r>
          <a:endParaRPr lang="en-US" sz="1600" dirty="0" smtClean="0"/>
        </a:p>
        <a:p>
          <a:r>
            <a:rPr lang="en-US" sz="1600" dirty="0" smtClean="0"/>
            <a:t>Lo </a:t>
          </a:r>
          <a:r>
            <a:rPr lang="en-US" sz="1600" dirty="0" err="1" smtClean="0"/>
            <a:t>que</a:t>
          </a:r>
          <a:r>
            <a:rPr lang="en-US" sz="1600" dirty="0" smtClean="0"/>
            <a:t> se </a:t>
          </a:r>
          <a:r>
            <a:rPr lang="en-US" sz="1600" dirty="0" err="1" smtClean="0"/>
            <a:t>ajusta</a:t>
          </a:r>
          <a:r>
            <a:rPr lang="en-US" sz="1600" dirty="0" smtClean="0"/>
            <a:t> </a:t>
          </a:r>
          <a:endParaRPr lang="es-CO" sz="1600" dirty="0"/>
        </a:p>
      </dgm:t>
    </dgm:pt>
    <dgm:pt modelId="{7C66B3DB-1156-4F81-B3BB-5C618D5E546C}" type="parTrans" cxnId="{CF270DA2-7296-469A-B50C-3A7B0411EAFF}">
      <dgm:prSet/>
      <dgm:spPr/>
      <dgm:t>
        <a:bodyPr/>
        <a:lstStyle/>
        <a:p>
          <a:endParaRPr lang="es-CO"/>
        </a:p>
      </dgm:t>
    </dgm:pt>
    <dgm:pt modelId="{FB7F3208-224B-4101-93A2-74D035B404C1}" type="sibTrans" cxnId="{CF270DA2-7296-469A-B50C-3A7B0411EAFF}">
      <dgm:prSet/>
      <dgm:spPr/>
      <dgm:t>
        <a:bodyPr/>
        <a:lstStyle/>
        <a:p>
          <a:endParaRPr lang="es-CO"/>
        </a:p>
      </dgm:t>
    </dgm:pt>
    <dgm:pt modelId="{26A84088-E7CD-4B56-AA11-8F901D883815}">
      <dgm:prSet custT="1"/>
      <dgm:spPr/>
      <dgm:t>
        <a:bodyPr/>
        <a:lstStyle/>
        <a:p>
          <a:r>
            <a:rPr lang="en-US" sz="1200" dirty="0" err="1" smtClean="0"/>
            <a:t>Malo</a:t>
          </a:r>
          <a:endParaRPr lang="en-US" sz="1200" dirty="0" smtClean="0"/>
        </a:p>
        <a:p>
          <a:r>
            <a:rPr lang="en-US" sz="1200" dirty="0" smtClean="0"/>
            <a:t>No se </a:t>
          </a:r>
          <a:r>
            <a:rPr lang="en-US" sz="1200" dirty="0" err="1" smtClean="0"/>
            <a:t>ajusta</a:t>
          </a:r>
          <a:r>
            <a:rPr lang="en-US" sz="1200" dirty="0" smtClean="0"/>
            <a:t> a lo </a:t>
          </a:r>
          <a:r>
            <a:rPr lang="en-US" sz="1200" dirty="0" err="1" smtClean="0"/>
            <a:t>que</a:t>
          </a:r>
          <a:r>
            <a:rPr lang="en-US" sz="1200" dirty="0" smtClean="0"/>
            <a:t> dice la </a:t>
          </a:r>
          <a:r>
            <a:rPr lang="en-US" sz="1200" dirty="0" err="1" smtClean="0"/>
            <a:t>Administracion</a:t>
          </a:r>
          <a:endParaRPr lang="en-US" sz="1200" dirty="0" smtClean="0"/>
        </a:p>
        <a:p>
          <a:endParaRPr lang="es-CO" sz="1200" dirty="0"/>
        </a:p>
      </dgm:t>
    </dgm:pt>
    <dgm:pt modelId="{DC8A28C7-0B4F-4DC6-ACCA-BEFF0E82B9BD}" type="parTrans" cxnId="{5ED47ED7-112C-42B2-8ACA-3BE2B066665B}">
      <dgm:prSet/>
      <dgm:spPr/>
      <dgm:t>
        <a:bodyPr/>
        <a:lstStyle/>
        <a:p>
          <a:endParaRPr lang="es-CO"/>
        </a:p>
      </dgm:t>
    </dgm:pt>
    <dgm:pt modelId="{0A1B01DD-13FE-4A95-8114-5A9EE6388E7A}" type="sibTrans" cxnId="{5ED47ED7-112C-42B2-8ACA-3BE2B066665B}">
      <dgm:prSet/>
      <dgm:spPr/>
      <dgm:t>
        <a:bodyPr/>
        <a:lstStyle/>
        <a:p>
          <a:endParaRPr lang="es-CO"/>
        </a:p>
      </dgm:t>
    </dgm:pt>
    <dgm:pt modelId="{74A0EFD3-391E-4FC6-98CD-F453FEBE8189}" type="pres">
      <dgm:prSet presAssocID="{0D1ECAAA-2D71-47D9-8EF3-69410A202CE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C805B25-4CB5-425A-A5FB-DFCB6185EBF6}" type="pres">
      <dgm:prSet presAssocID="{CB7F704A-3594-442C-97F9-72A8BE3C95A1}" presName="hierRoot1" presStyleCnt="0"/>
      <dgm:spPr/>
    </dgm:pt>
    <dgm:pt modelId="{D87F4D98-7D58-441C-BB76-28BFB309DDDD}" type="pres">
      <dgm:prSet presAssocID="{CB7F704A-3594-442C-97F9-72A8BE3C95A1}" presName="composite" presStyleCnt="0"/>
      <dgm:spPr/>
    </dgm:pt>
    <dgm:pt modelId="{6F6293C1-5D64-464C-997D-F7F8B221D9B9}" type="pres">
      <dgm:prSet presAssocID="{CB7F704A-3594-442C-97F9-72A8BE3C95A1}" presName="background" presStyleLbl="node0" presStyleIdx="0" presStyleCnt="1"/>
      <dgm:spPr/>
    </dgm:pt>
    <dgm:pt modelId="{3A933C2E-67E0-4B65-89FB-57028E550485}" type="pres">
      <dgm:prSet presAssocID="{CB7F704A-3594-442C-97F9-72A8BE3C95A1}" presName="text" presStyleLbl="fgAcc0" presStyleIdx="0" presStyleCnt="1" custScaleX="26525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F653B6C-5110-42F9-94A6-BC828E297B6F}" type="pres">
      <dgm:prSet presAssocID="{CB7F704A-3594-442C-97F9-72A8BE3C95A1}" presName="hierChild2" presStyleCnt="0"/>
      <dgm:spPr/>
    </dgm:pt>
    <dgm:pt modelId="{ED9180E1-F696-40D0-858E-2D04D826E29C}" type="pres">
      <dgm:prSet presAssocID="{DCEAF779-C654-40E5-9C9E-8362185721A1}" presName="Name10" presStyleLbl="parChTrans1D2" presStyleIdx="0" presStyleCnt="1"/>
      <dgm:spPr/>
    </dgm:pt>
    <dgm:pt modelId="{6F7D2966-A705-4F1A-AC2F-ED9C0209D148}" type="pres">
      <dgm:prSet presAssocID="{1BAEC128-AE94-43D3-986C-BB0C6059D2D3}" presName="hierRoot2" presStyleCnt="0"/>
      <dgm:spPr/>
    </dgm:pt>
    <dgm:pt modelId="{3FF32717-A772-48D4-A5E4-92F133AF7D73}" type="pres">
      <dgm:prSet presAssocID="{1BAEC128-AE94-43D3-986C-BB0C6059D2D3}" presName="composite2" presStyleCnt="0"/>
      <dgm:spPr/>
    </dgm:pt>
    <dgm:pt modelId="{CE0D365D-D378-4848-A742-24129184279E}" type="pres">
      <dgm:prSet presAssocID="{1BAEC128-AE94-43D3-986C-BB0C6059D2D3}" presName="background2" presStyleLbl="node2" presStyleIdx="0" presStyleCnt="1"/>
      <dgm:spPr/>
    </dgm:pt>
    <dgm:pt modelId="{9AB32C15-1900-48F8-BCD2-CFA9B13129CA}" type="pres">
      <dgm:prSet presAssocID="{1BAEC128-AE94-43D3-986C-BB0C6059D2D3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F12F7C7C-D4F7-482D-8CE1-B00F008EF3C8}" type="pres">
      <dgm:prSet presAssocID="{1BAEC128-AE94-43D3-986C-BB0C6059D2D3}" presName="hierChild3" presStyleCnt="0"/>
      <dgm:spPr/>
    </dgm:pt>
    <dgm:pt modelId="{E082A643-DB58-4667-9A5F-9177961B61B5}" type="pres">
      <dgm:prSet presAssocID="{5B44E592-5D17-4725-894B-8CD408EEC0D7}" presName="Name17" presStyleLbl="parChTrans1D3" presStyleIdx="0" presStyleCnt="2"/>
      <dgm:spPr/>
    </dgm:pt>
    <dgm:pt modelId="{96D66A9C-8D0D-4A07-A2E9-B51013CF93A1}" type="pres">
      <dgm:prSet presAssocID="{C2F752BF-DABE-41AC-B9BD-48008C2B8138}" presName="hierRoot3" presStyleCnt="0"/>
      <dgm:spPr/>
    </dgm:pt>
    <dgm:pt modelId="{D439EA20-DD5E-4222-A223-C84F131ACBD7}" type="pres">
      <dgm:prSet presAssocID="{C2F752BF-DABE-41AC-B9BD-48008C2B8138}" presName="composite3" presStyleCnt="0"/>
      <dgm:spPr/>
    </dgm:pt>
    <dgm:pt modelId="{13CABB4B-84B4-44B1-B0F5-96978C615EAA}" type="pres">
      <dgm:prSet presAssocID="{C2F752BF-DABE-41AC-B9BD-48008C2B8138}" presName="background3" presStyleLbl="node3" presStyleIdx="0" presStyleCnt="2"/>
      <dgm:spPr/>
    </dgm:pt>
    <dgm:pt modelId="{2C8181FC-F308-4E90-890A-C30339AE39F1}" type="pres">
      <dgm:prSet presAssocID="{C2F752BF-DABE-41AC-B9BD-48008C2B8138}" presName="text3" presStyleLbl="fgAcc3" presStyleIdx="0" presStyleCnt="2" custScaleX="204938" custLinFactNeighborX="-98463" custLinFactNeighborY="-873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CCE6B17-330C-4EAB-BE5E-47DA1D72FAEE}" type="pres">
      <dgm:prSet presAssocID="{C2F752BF-DABE-41AC-B9BD-48008C2B8138}" presName="hierChild4" presStyleCnt="0"/>
      <dgm:spPr/>
    </dgm:pt>
    <dgm:pt modelId="{F03823AF-2E12-43FF-BAC5-32267C1CD878}" type="pres">
      <dgm:prSet presAssocID="{F275953C-C570-44CF-A2EE-9381E6CE91F4}" presName="Name23" presStyleLbl="parChTrans1D4" presStyleIdx="0" presStyleCnt="6"/>
      <dgm:spPr/>
    </dgm:pt>
    <dgm:pt modelId="{72B982BE-ADD9-45C5-ABCC-49923016AF0B}" type="pres">
      <dgm:prSet presAssocID="{A8ABCA87-5FBF-429C-AE1B-630FC5867D8D}" presName="hierRoot4" presStyleCnt="0"/>
      <dgm:spPr/>
    </dgm:pt>
    <dgm:pt modelId="{A4E5AB6F-1BB3-4BBC-89F6-2A8ADE6BCD94}" type="pres">
      <dgm:prSet presAssocID="{A8ABCA87-5FBF-429C-AE1B-630FC5867D8D}" presName="composite4" presStyleCnt="0"/>
      <dgm:spPr/>
    </dgm:pt>
    <dgm:pt modelId="{5DA20998-7315-4303-8A73-9A71A2FFF757}" type="pres">
      <dgm:prSet presAssocID="{A8ABCA87-5FBF-429C-AE1B-630FC5867D8D}" presName="background4" presStyleLbl="node4" presStyleIdx="0" presStyleCnt="6"/>
      <dgm:spPr/>
    </dgm:pt>
    <dgm:pt modelId="{277D3CDA-804A-4063-8875-D61737303077}" type="pres">
      <dgm:prSet presAssocID="{A8ABCA87-5FBF-429C-AE1B-630FC5867D8D}" presName="text4" presStyleLbl="fgAcc4" presStyleIdx="0" presStyleCnt="6" custScaleX="143859" custLinFactX="-52243" custLinFactNeighborX="-100000" custLinFactNeighborY="-5955">
        <dgm:presLayoutVars>
          <dgm:chPref val="3"/>
        </dgm:presLayoutVars>
      </dgm:prSet>
      <dgm:spPr/>
    </dgm:pt>
    <dgm:pt modelId="{C3BCC130-969C-4754-B64F-16FC88F93717}" type="pres">
      <dgm:prSet presAssocID="{A8ABCA87-5FBF-429C-AE1B-630FC5867D8D}" presName="hierChild5" presStyleCnt="0"/>
      <dgm:spPr/>
    </dgm:pt>
    <dgm:pt modelId="{086A17F3-F4A8-4C74-830B-84A4E56AC3A7}" type="pres">
      <dgm:prSet presAssocID="{B94C7AB1-150C-41E0-A837-12B064CFB86D}" presName="Name23" presStyleLbl="parChTrans1D4" presStyleIdx="1" presStyleCnt="6"/>
      <dgm:spPr/>
    </dgm:pt>
    <dgm:pt modelId="{4C996B1E-482A-43BD-868C-B4C52045175A}" type="pres">
      <dgm:prSet presAssocID="{8A173B93-C365-4512-9A2D-AEA92911C58F}" presName="hierRoot4" presStyleCnt="0"/>
      <dgm:spPr/>
    </dgm:pt>
    <dgm:pt modelId="{E3825E51-616C-41C1-ACDC-06081AA5F4E5}" type="pres">
      <dgm:prSet presAssocID="{8A173B93-C365-4512-9A2D-AEA92911C58F}" presName="composite4" presStyleCnt="0"/>
      <dgm:spPr/>
    </dgm:pt>
    <dgm:pt modelId="{D72E5923-EC96-44E9-841D-362DBE3C77EA}" type="pres">
      <dgm:prSet presAssocID="{8A173B93-C365-4512-9A2D-AEA92911C58F}" presName="background4" presStyleLbl="node4" presStyleIdx="1" presStyleCnt="6"/>
      <dgm:spPr/>
    </dgm:pt>
    <dgm:pt modelId="{A379D36A-8516-4077-9C06-F3E9E0216E95}" type="pres">
      <dgm:prSet presAssocID="{8A173B93-C365-4512-9A2D-AEA92911C58F}" presName="text4" presStyleLbl="fgAcc4" presStyleIdx="1" presStyleCnt="6" custScaleX="157900" custScaleY="205271" custLinFactNeighborX="0" custLinFactNeighborY="-4340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4CC9448-BFCA-4743-8D29-284E3FB778C7}" type="pres">
      <dgm:prSet presAssocID="{8A173B93-C365-4512-9A2D-AEA92911C58F}" presName="hierChild5" presStyleCnt="0"/>
      <dgm:spPr/>
    </dgm:pt>
    <dgm:pt modelId="{B5FB823D-8514-4339-9297-E97DA1805F08}" type="pres">
      <dgm:prSet presAssocID="{6BFAA6A6-0379-4F36-91BC-E5A820021B1F}" presName="Name23" presStyleLbl="parChTrans1D4" presStyleIdx="2" presStyleCnt="6"/>
      <dgm:spPr/>
    </dgm:pt>
    <dgm:pt modelId="{399E12E1-7620-4099-A896-D491E37A7BBA}" type="pres">
      <dgm:prSet presAssocID="{B366662F-C22F-459F-B545-B8711E39D9A9}" presName="hierRoot4" presStyleCnt="0"/>
      <dgm:spPr/>
    </dgm:pt>
    <dgm:pt modelId="{BB05F601-CCA6-477E-AADE-6CB5C757AC79}" type="pres">
      <dgm:prSet presAssocID="{B366662F-C22F-459F-B545-B8711E39D9A9}" presName="composite4" presStyleCnt="0"/>
      <dgm:spPr/>
    </dgm:pt>
    <dgm:pt modelId="{9032418C-9A55-4D72-8008-D36E10A4006D}" type="pres">
      <dgm:prSet presAssocID="{B366662F-C22F-459F-B545-B8711E39D9A9}" presName="background4" presStyleLbl="node4" presStyleIdx="2" presStyleCnt="6"/>
      <dgm:spPr/>
    </dgm:pt>
    <dgm:pt modelId="{37F92DD4-7B94-4E66-B527-4A78386A514B}" type="pres">
      <dgm:prSet presAssocID="{B366662F-C22F-459F-B545-B8711E39D9A9}" presName="text4" presStyleLbl="fgAcc4" presStyleIdx="2" presStyleCnt="6" custScaleX="110373" custLinFactNeighborX="-4189" custLinFactNeighborY="1254">
        <dgm:presLayoutVars>
          <dgm:chPref val="3"/>
        </dgm:presLayoutVars>
      </dgm:prSet>
      <dgm:spPr/>
    </dgm:pt>
    <dgm:pt modelId="{B30CF841-AE3F-4A37-ACBD-2CF092FEA702}" type="pres">
      <dgm:prSet presAssocID="{B366662F-C22F-459F-B545-B8711E39D9A9}" presName="hierChild5" presStyleCnt="0"/>
      <dgm:spPr/>
    </dgm:pt>
    <dgm:pt modelId="{5E508C88-72FA-449D-909A-80DE46569C3E}" type="pres">
      <dgm:prSet presAssocID="{BC7CE15E-204F-44C2-970A-10AB5B503373}" presName="Name17" presStyleLbl="parChTrans1D3" presStyleIdx="1" presStyleCnt="2"/>
      <dgm:spPr/>
    </dgm:pt>
    <dgm:pt modelId="{0D381BF3-4017-402B-8FF9-37E489CD0F77}" type="pres">
      <dgm:prSet presAssocID="{ED92AF5A-A3CB-4E78-92BB-2BE9C6682625}" presName="hierRoot3" presStyleCnt="0"/>
      <dgm:spPr/>
    </dgm:pt>
    <dgm:pt modelId="{41C43898-BF2C-4A61-A3E5-0101C6C88BB2}" type="pres">
      <dgm:prSet presAssocID="{ED92AF5A-A3CB-4E78-92BB-2BE9C6682625}" presName="composite3" presStyleCnt="0"/>
      <dgm:spPr/>
    </dgm:pt>
    <dgm:pt modelId="{50B373F9-EFE3-43AC-A8AA-DC5FD61905DD}" type="pres">
      <dgm:prSet presAssocID="{ED92AF5A-A3CB-4E78-92BB-2BE9C6682625}" presName="background3" presStyleLbl="node3" presStyleIdx="1" presStyleCnt="2"/>
      <dgm:spPr/>
    </dgm:pt>
    <dgm:pt modelId="{DEF04917-A5B2-498D-A67D-74B9B2A60966}" type="pres">
      <dgm:prSet presAssocID="{ED92AF5A-A3CB-4E78-92BB-2BE9C6682625}" presName="text3" presStyleLbl="fgAcc3" presStyleIdx="1" presStyleCnt="2" custScaleX="147969" custLinFactX="9017" custLinFactNeighborX="100000" custLinFactNeighborY="-72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3D48BA6-40B1-4A50-8544-8DF833250337}" type="pres">
      <dgm:prSet presAssocID="{ED92AF5A-A3CB-4E78-92BB-2BE9C6682625}" presName="hierChild4" presStyleCnt="0"/>
      <dgm:spPr/>
    </dgm:pt>
    <dgm:pt modelId="{EA0A41FF-CDED-4740-B517-757C7ED1F9E2}" type="pres">
      <dgm:prSet presAssocID="{DB858D85-4F82-4CC7-B762-F72243A54F8A}" presName="Name23" presStyleLbl="parChTrans1D4" presStyleIdx="3" presStyleCnt="6"/>
      <dgm:spPr/>
    </dgm:pt>
    <dgm:pt modelId="{14E742F4-4580-4B46-B676-FD4D1BA0CE7C}" type="pres">
      <dgm:prSet presAssocID="{BC51FF26-8315-4F1D-A11D-551E8D7C4F4E}" presName="hierRoot4" presStyleCnt="0"/>
      <dgm:spPr/>
    </dgm:pt>
    <dgm:pt modelId="{46FF5220-44CC-4E33-BC4A-978BA6E57825}" type="pres">
      <dgm:prSet presAssocID="{BC51FF26-8315-4F1D-A11D-551E8D7C4F4E}" presName="composite4" presStyleCnt="0"/>
      <dgm:spPr/>
    </dgm:pt>
    <dgm:pt modelId="{781C2AAB-DCF2-4757-9F14-CB31F09CF3B8}" type="pres">
      <dgm:prSet presAssocID="{BC51FF26-8315-4F1D-A11D-551E8D7C4F4E}" presName="background4" presStyleLbl="node4" presStyleIdx="3" presStyleCnt="6"/>
      <dgm:spPr/>
    </dgm:pt>
    <dgm:pt modelId="{86AC65FC-1AAD-4092-BC83-C89E09692FD2}" type="pres">
      <dgm:prSet presAssocID="{BC51FF26-8315-4F1D-A11D-551E8D7C4F4E}" presName="text4" presStyleLbl="fgAcc4" presStyleIdx="3" presStyleCnt="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F4C591BD-E5B0-4B5B-9569-0D54AADFD6BF}" type="pres">
      <dgm:prSet presAssocID="{BC51FF26-8315-4F1D-A11D-551E8D7C4F4E}" presName="hierChild5" presStyleCnt="0"/>
      <dgm:spPr/>
    </dgm:pt>
    <dgm:pt modelId="{2D571F71-05EC-4298-8CD3-CF5C0A954E59}" type="pres">
      <dgm:prSet presAssocID="{7C66B3DB-1156-4F81-B3BB-5C618D5E546C}" presName="Name23" presStyleLbl="parChTrans1D4" presStyleIdx="4" presStyleCnt="6"/>
      <dgm:spPr/>
    </dgm:pt>
    <dgm:pt modelId="{BAC0AFFD-B6AD-4948-8045-ED81E8561259}" type="pres">
      <dgm:prSet presAssocID="{2153C559-4C07-44EC-99CB-8CC4B65285AF}" presName="hierRoot4" presStyleCnt="0"/>
      <dgm:spPr/>
    </dgm:pt>
    <dgm:pt modelId="{77DE49C1-FB7D-47AA-8ADA-351BB1B43FFA}" type="pres">
      <dgm:prSet presAssocID="{2153C559-4C07-44EC-99CB-8CC4B65285AF}" presName="composite4" presStyleCnt="0"/>
      <dgm:spPr/>
    </dgm:pt>
    <dgm:pt modelId="{8623953E-0DBA-4646-B2E0-ED5E33AB0077}" type="pres">
      <dgm:prSet presAssocID="{2153C559-4C07-44EC-99CB-8CC4B65285AF}" presName="background4" presStyleLbl="node4" presStyleIdx="4" presStyleCnt="6"/>
      <dgm:spPr/>
    </dgm:pt>
    <dgm:pt modelId="{297446CB-87D4-4F1B-BA2E-C160A8C62525}" type="pres">
      <dgm:prSet presAssocID="{2153C559-4C07-44EC-99CB-8CC4B65285AF}" presName="text4" presStyleLbl="fgAcc4" presStyleIdx="4" presStyleCnt="6" custScaleX="142769" custScaleY="18682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99B6037-C4AE-4CC7-B4BE-00E4B8A0DFE5}" type="pres">
      <dgm:prSet presAssocID="{2153C559-4C07-44EC-99CB-8CC4B65285AF}" presName="hierChild5" presStyleCnt="0"/>
      <dgm:spPr/>
    </dgm:pt>
    <dgm:pt modelId="{7050EFD1-2340-4C8C-A8DC-7845CEBE5987}" type="pres">
      <dgm:prSet presAssocID="{DC8A28C7-0B4F-4DC6-ACCA-BEFF0E82B9BD}" presName="Name23" presStyleLbl="parChTrans1D4" presStyleIdx="5" presStyleCnt="6"/>
      <dgm:spPr/>
    </dgm:pt>
    <dgm:pt modelId="{7771642D-BBCA-413E-B94A-027E445C86E0}" type="pres">
      <dgm:prSet presAssocID="{26A84088-E7CD-4B56-AA11-8F901D883815}" presName="hierRoot4" presStyleCnt="0"/>
      <dgm:spPr/>
    </dgm:pt>
    <dgm:pt modelId="{F65FF58A-7522-4DE0-85E9-18BA3C88AB3F}" type="pres">
      <dgm:prSet presAssocID="{26A84088-E7CD-4B56-AA11-8F901D883815}" presName="composite4" presStyleCnt="0"/>
      <dgm:spPr/>
    </dgm:pt>
    <dgm:pt modelId="{66EFEA54-5460-46DD-9356-0D13DD20D7F3}" type="pres">
      <dgm:prSet presAssocID="{26A84088-E7CD-4B56-AA11-8F901D883815}" presName="background4" presStyleLbl="node4" presStyleIdx="5" presStyleCnt="6"/>
      <dgm:spPr/>
    </dgm:pt>
    <dgm:pt modelId="{A40411C3-5A4C-446F-ACD3-529EA9673065}" type="pres">
      <dgm:prSet presAssocID="{26A84088-E7CD-4B56-AA11-8F901D883815}" presName="text4" presStyleLbl="fgAcc4" presStyleIdx="5" presStyleCnt="6" custScaleX="181417" custScaleY="18682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5223E5C-E08A-4E0B-9DE6-31E6BB25FA11}" type="pres">
      <dgm:prSet presAssocID="{26A84088-E7CD-4B56-AA11-8F901D883815}" presName="hierChild5" presStyleCnt="0"/>
      <dgm:spPr/>
    </dgm:pt>
  </dgm:ptLst>
  <dgm:cxnLst>
    <dgm:cxn modelId="{5E026E5A-2783-48B8-8B42-0FA2175CD191}" type="presOf" srcId="{CB7F704A-3594-442C-97F9-72A8BE3C95A1}" destId="{3A933C2E-67E0-4B65-89FB-57028E550485}" srcOrd="0" destOrd="0" presId="urn:microsoft.com/office/officeart/2005/8/layout/hierarchy1"/>
    <dgm:cxn modelId="{9573C1AF-4741-4FFA-BB4F-7EEE620AF0CB}" type="presOf" srcId="{26A84088-E7CD-4B56-AA11-8F901D883815}" destId="{A40411C3-5A4C-446F-ACD3-529EA9673065}" srcOrd="0" destOrd="0" presId="urn:microsoft.com/office/officeart/2005/8/layout/hierarchy1"/>
    <dgm:cxn modelId="{29A835F5-DED3-4802-92CF-E7E6A3B0E5CA}" type="presOf" srcId="{F275953C-C570-44CF-A2EE-9381E6CE91F4}" destId="{F03823AF-2E12-43FF-BAC5-32267C1CD878}" srcOrd="0" destOrd="0" presId="urn:microsoft.com/office/officeart/2005/8/layout/hierarchy1"/>
    <dgm:cxn modelId="{43AB81C2-C17E-4780-8A2F-EB1ABB17348A}" type="presOf" srcId="{ED92AF5A-A3CB-4E78-92BB-2BE9C6682625}" destId="{DEF04917-A5B2-498D-A67D-74B9B2A60966}" srcOrd="0" destOrd="0" presId="urn:microsoft.com/office/officeart/2005/8/layout/hierarchy1"/>
    <dgm:cxn modelId="{AE1F188B-AC47-44B3-BF15-051FE69574D9}" type="presOf" srcId="{B94C7AB1-150C-41E0-A837-12B064CFB86D}" destId="{086A17F3-F4A8-4C74-830B-84A4E56AC3A7}" srcOrd="0" destOrd="0" presId="urn:microsoft.com/office/officeart/2005/8/layout/hierarchy1"/>
    <dgm:cxn modelId="{C3C0C70E-8F68-4C12-903C-0BE559D95D86}" type="presOf" srcId="{8A173B93-C365-4512-9A2D-AEA92911C58F}" destId="{A379D36A-8516-4077-9C06-F3E9E0216E95}" srcOrd="0" destOrd="0" presId="urn:microsoft.com/office/officeart/2005/8/layout/hierarchy1"/>
    <dgm:cxn modelId="{5C8C3884-6D1E-4CC1-93E7-86BB06A10708}" srcId="{A8ABCA87-5FBF-429C-AE1B-630FC5867D8D}" destId="{8A173B93-C365-4512-9A2D-AEA92911C58F}" srcOrd="0" destOrd="0" parTransId="{B94C7AB1-150C-41E0-A837-12B064CFB86D}" sibTransId="{7D1BC337-3301-4208-BC89-39E0AFA590F0}"/>
    <dgm:cxn modelId="{8C75B950-A18D-4CEE-8FE1-0796B4129D0C}" type="presOf" srcId="{DCEAF779-C654-40E5-9C9E-8362185721A1}" destId="{ED9180E1-F696-40D0-858E-2D04D826E29C}" srcOrd="0" destOrd="0" presId="urn:microsoft.com/office/officeart/2005/8/layout/hierarchy1"/>
    <dgm:cxn modelId="{4DDFD80F-1934-4157-A0FE-BDFF7EB08782}" type="presOf" srcId="{0D1ECAAA-2D71-47D9-8EF3-69410A202CE8}" destId="{74A0EFD3-391E-4FC6-98CD-F453FEBE8189}" srcOrd="0" destOrd="0" presId="urn:microsoft.com/office/officeart/2005/8/layout/hierarchy1"/>
    <dgm:cxn modelId="{71E7FD83-2B6A-4332-BBD5-96FF3F346E8F}" srcId="{0D1ECAAA-2D71-47D9-8EF3-69410A202CE8}" destId="{CB7F704A-3594-442C-97F9-72A8BE3C95A1}" srcOrd="0" destOrd="0" parTransId="{DCF53C28-A2BD-4583-8EAC-80065004BEDC}" sibTransId="{C67AEA6F-63D8-41E2-966A-E69731C4FF36}"/>
    <dgm:cxn modelId="{82B50EAE-8472-42C7-8D74-9E8EBC6F8712}" type="presOf" srcId="{DC8A28C7-0B4F-4DC6-ACCA-BEFF0E82B9BD}" destId="{7050EFD1-2340-4C8C-A8DC-7845CEBE5987}" srcOrd="0" destOrd="0" presId="urn:microsoft.com/office/officeart/2005/8/layout/hierarchy1"/>
    <dgm:cxn modelId="{F9A07313-602C-42CB-8254-6698B0603845}" type="presOf" srcId="{7C66B3DB-1156-4F81-B3BB-5C618D5E546C}" destId="{2D571F71-05EC-4298-8CD3-CF5C0A954E59}" srcOrd="0" destOrd="0" presId="urn:microsoft.com/office/officeart/2005/8/layout/hierarchy1"/>
    <dgm:cxn modelId="{B7E3AB92-91FC-452D-86C7-38B250E686D6}" srcId="{1BAEC128-AE94-43D3-986C-BB0C6059D2D3}" destId="{ED92AF5A-A3CB-4E78-92BB-2BE9C6682625}" srcOrd="1" destOrd="0" parTransId="{BC7CE15E-204F-44C2-970A-10AB5B503373}" sibTransId="{E413547D-B81F-47E8-985E-3935E809A1FB}"/>
    <dgm:cxn modelId="{E87BF7BB-605F-480C-831B-2C9EF4B13666}" type="presOf" srcId="{5B44E592-5D17-4725-894B-8CD408EEC0D7}" destId="{E082A643-DB58-4667-9A5F-9177961B61B5}" srcOrd="0" destOrd="0" presId="urn:microsoft.com/office/officeart/2005/8/layout/hierarchy1"/>
    <dgm:cxn modelId="{01DF00DE-86F2-42A3-A713-488B8FF73D30}" type="presOf" srcId="{2153C559-4C07-44EC-99CB-8CC4B65285AF}" destId="{297446CB-87D4-4F1B-BA2E-C160A8C62525}" srcOrd="0" destOrd="0" presId="urn:microsoft.com/office/officeart/2005/8/layout/hierarchy1"/>
    <dgm:cxn modelId="{41E139B9-9033-458E-98F7-B00A32BF76FC}" srcId="{CB7F704A-3594-442C-97F9-72A8BE3C95A1}" destId="{1BAEC128-AE94-43D3-986C-BB0C6059D2D3}" srcOrd="0" destOrd="0" parTransId="{DCEAF779-C654-40E5-9C9E-8362185721A1}" sibTransId="{E8C5AA15-7CD5-45BF-8FB1-1D82BA194E6D}"/>
    <dgm:cxn modelId="{CF270DA2-7296-469A-B50C-3A7B0411EAFF}" srcId="{BC51FF26-8315-4F1D-A11D-551E8D7C4F4E}" destId="{2153C559-4C07-44EC-99CB-8CC4B65285AF}" srcOrd="0" destOrd="0" parTransId="{7C66B3DB-1156-4F81-B3BB-5C618D5E546C}" sibTransId="{FB7F3208-224B-4101-93A2-74D035B404C1}"/>
    <dgm:cxn modelId="{D973DCC0-472F-4CFD-B160-D52623125B42}" type="presOf" srcId="{1BAEC128-AE94-43D3-986C-BB0C6059D2D3}" destId="{9AB32C15-1900-48F8-BCD2-CFA9B13129CA}" srcOrd="0" destOrd="0" presId="urn:microsoft.com/office/officeart/2005/8/layout/hierarchy1"/>
    <dgm:cxn modelId="{F9E592AC-484E-4F5D-90A1-738C15A95D07}" type="presOf" srcId="{BC7CE15E-204F-44C2-970A-10AB5B503373}" destId="{5E508C88-72FA-449D-909A-80DE46569C3E}" srcOrd="0" destOrd="0" presId="urn:microsoft.com/office/officeart/2005/8/layout/hierarchy1"/>
    <dgm:cxn modelId="{8E2079E1-CE62-4402-93CA-1F257B0613CB}" type="presOf" srcId="{6BFAA6A6-0379-4F36-91BC-E5A820021B1F}" destId="{B5FB823D-8514-4339-9297-E97DA1805F08}" srcOrd="0" destOrd="0" presId="urn:microsoft.com/office/officeart/2005/8/layout/hierarchy1"/>
    <dgm:cxn modelId="{02A64581-F9AD-46A9-9401-D8CF7F3634F4}" type="presOf" srcId="{A8ABCA87-5FBF-429C-AE1B-630FC5867D8D}" destId="{277D3CDA-804A-4063-8875-D61737303077}" srcOrd="0" destOrd="0" presId="urn:microsoft.com/office/officeart/2005/8/layout/hierarchy1"/>
    <dgm:cxn modelId="{6E777F5F-FB8F-4745-B208-2FBE4F4E5F32}" srcId="{ED92AF5A-A3CB-4E78-92BB-2BE9C6682625}" destId="{BC51FF26-8315-4F1D-A11D-551E8D7C4F4E}" srcOrd="0" destOrd="0" parTransId="{DB858D85-4F82-4CC7-B762-F72243A54F8A}" sibTransId="{F9C97279-6C99-402A-A87C-722F65231FAB}"/>
    <dgm:cxn modelId="{59A1126F-4F36-4F6A-B618-2D3F6AA8DE26}" type="presOf" srcId="{C2F752BF-DABE-41AC-B9BD-48008C2B8138}" destId="{2C8181FC-F308-4E90-890A-C30339AE39F1}" srcOrd="0" destOrd="0" presId="urn:microsoft.com/office/officeart/2005/8/layout/hierarchy1"/>
    <dgm:cxn modelId="{8F05C2CD-0F4C-407B-8BA7-3CC3D13E02A4}" srcId="{C2F752BF-DABE-41AC-B9BD-48008C2B8138}" destId="{B366662F-C22F-459F-B545-B8711E39D9A9}" srcOrd="1" destOrd="0" parTransId="{6BFAA6A6-0379-4F36-91BC-E5A820021B1F}" sibTransId="{C06DB596-5D70-4730-96F4-FE3BDBF60514}"/>
    <dgm:cxn modelId="{5F4A9167-485D-4666-A6E8-557D21B5CF5C}" srcId="{1BAEC128-AE94-43D3-986C-BB0C6059D2D3}" destId="{C2F752BF-DABE-41AC-B9BD-48008C2B8138}" srcOrd="0" destOrd="0" parTransId="{5B44E592-5D17-4725-894B-8CD408EEC0D7}" sibTransId="{B3DFA39B-E41F-4EB2-B61B-349C6A64FCE9}"/>
    <dgm:cxn modelId="{5ED47ED7-112C-42B2-8ACA-3BE2B066665B}" srcId="{BC51FF26-8315-4F1D-A11D-551E8D7C4F4E}" destId="{26A84088-E7CD-4B56-AA11-8F901D883815}" srcOrd="1" destOrd="0" parTransId="{DC8A28C7-0B4F-4DC6-ACCA-BEFF0E82B9BD}" sibTransId="{0A1B01DD-13FE-4A95-8114-5A9EE6388E7A}"/>
    <dgm:cxn modelId="{8D1B087F-B3A8-4DB3-B216-1EA395D717FC}" type="presOf" srcId="{BC51FF26-8315-4F1D-A11D-551E8D7C4F4E}" destId="{86AC65FC-1AAD-4092-BC83-C89E09692FD2}" srcOrd="0" destOrd="0" presId="urn:microsoft.com/office/officeart/2005/8/layout/hierarchy1"/>
    <dgm:cxn modelId="{EF678510-68F1-4848-BDF4-4D9BCE627AC0}" type="presOf" srcId="{DB858D85-4F82-4CC7-B762-F72243A54F8A}" destId="{EA0A41FF-CDED-4740-B517-757C7ED1F9E2}" srcOrd="0" destOrd="0" presId="urn:microsoft.com/office/officeart/2005/8/layout/hierarchy1"/>
    <dgm:cxn modelId="{218C042E-185E-41E6-AF7E-EBA8676A63B3}" srcId="{C2F752BF-DABE-41AC-B9BD-48008C2B8138}" destId="{A8ABCA87-5FBF-429C-AE1B-630FC5867D8D}" srcOrd="0" destOrd="0" parTransId="{F275953C-C570-44CF-A2EE-9381E6CE91F4}" sibTransId="{F7CFA127-F0E4-46FE-A942-1449B1041283}"/>
    <dgm:cxn modelId="{ACBB327E-6934-4DEB-A911-5092555F7F08}" type="presOf" srcId="{B366662F-C22F-459F-B545-B8711E39D9A9}" destId="{37F92DD4-7B94-4E66-B527-4A78386A514B}" srcOrd="0" destOrd="0" presId="urn:microsoft.com/office/officeart/2005/8/layout/hierarchy1"/>
    <dgm:cxn modelId="{A81AC3B7-03AC-4FC1-A2EE-0F26F1A75EA3}" type="presParOf" srcId="{74A0EFD3-391E-4FC6-98CD-F453FEBE8189}" destId="{0C805B25-4CB5-425A-A5FB-DFCB6185EBF6}" srcOrd="0" destOrd="0" presId="urn:microsoft.com/office/officeart/2005/8/layout/hierarchy1"/>
    <dgm:cxn modelId="{0CA99885-F39F-4A07-A09A-9BFC9D189FA8}" type="presParOf" srcId="{0C805B25-4CB5-425A-A5FB-DFCB6185EBF6}" destId="{D87F4D98-7D58-441C-BB76-28BFB309DDDD}" srcOrd="0" destOrd="0" presId="urn:microsoft.com/office/officeart/2005/8/layout/hierarchy1"/>
    <dgm:cxn modelId="{209AFE6F-BD12-4652-9EF9-9F5404B0D6FB}" type="presParOf" srcId="{D87F4D98-7D58-441C-BB76-28BFB309DDDD}" destId="{6F6293C1-5D64-464C-997D-F7F8B221D9B9}" srcOrd="0" destOrd="0" presId="urn:microsoft.com/office/officeart/2005/8/layout/hierarchy1"/>
    <dgm:cxn modelId="{E97EC7E8-5CC8-4E10-95C9-9F21DA63667A}" type="presParOf" srcId="{D87F4D98-7D58-441C-BB76-28BFB309DDDD}" destId="{3A933C2E-67E0-4B65-89FB-57028E550485}" srcOrd="1" destOrd="0" presId="urn:microsoft.com/office/officeart/2005/8/layout/hierarchy1"/>
    <dgm:cxn modelId="{39A21C47-AA42-42B3-96CF-419812C72FEB}" type="presParOf" srcId="{0C805B25-4CB5-425A-A5FB-DFCB6185EBF6}" destId="{EF653B6C-5110-42F9-94A6-BC828E297B6F}" srcOrd="1" destOrd="0" presId="urn:microsoft.com/office/officeart/2005/8/layout/hierarchy1"/>
    <dgm:cxn modelId="{71049C51-75F2-4385-9F00-DE9B2EC731B7}" type="presParOf" srcId="{EF653B6C-5110-42F9-94A6-BC828E297B6F}" destId="{ED9180E1-F696-40D0-858E-2D04D826E29C}" srcOrd="0" destOrd="0" presId="urn:microsoft.com/office/officeart/2005/8/layout/hierarchy1"/>
    <dgm:cxn modelId="{781360BE-E661-4940-BEC7-7E053A4B01D1}" type="presParOf" srcId="{EF653B6C-5110-42F9-94A6-BC828E297B6F}" destId="{6F7D2966-A705-4F1A-AC2F-ED9C0209D148}" srcOrd="1" destOrd="0" presId="urn:microsoft.com/office/officeart/2005/8/layout/hierarchy1"/>
    <dgm:cxn modelId="{A41CFA37-E9BC-4606-8A9F-7AF8A8F2B0F8}" type="presParOf" srcId="{6F7D2966-A705-4F1A-AC2F-ED9C0209D148}" destId="{3FF32717-A772-48D4-A5E4-92F133AF7D73}" srcOrd="0" destOrd="0" presId="urn:microsoft.com/office/officeart/2005/8/layout/hierarchy1"/>
    <dgm:cxn modelId="{0EE8FE3A-D876-4209-BCF6-A1F05CF2D5ED}" type="presParOf" srcId="{3FF32717-A772-48D4-A5E4-92F133AF7D73}" destId="{CE0D365D-D378-4848-A742-24129184279E}" srcOrd="0" destOrd="0" presId="urn:microsoft.com/office/officeart/2005/8/layout/hierarchy1"/>
    <dgm:cxn modelId="{A5BEA1B3-2230-4066-8EB5-A35C86FFFACC}" type="presParOf" srcId="{3FF32717-A772-48D4-A5E4-92F133AF7D73}" destId="{9AB32C15-1900-48F8-BCD2-CFA9B13129CA}" srcOrd="1" destOrd="0" presId="urn:microsoft.com/office/officeart/2005/8/layout/hierarchy1"/>
    <dgm:cxn modelId="{EC658DE6-7FFD-4036-943B-B3FACBB86670}" type="presParOf" srcId="{6F7D2966-A705-4F1A-AC2F-ED9C0209D148}" destId="{F12F7C7C-D4F7-482D-8CE1-B00F008EF3C8}" srcOrd="1" destOrd="0" presId="urn:microsoft.com/office/officeart/2005/8/layout/hierarchy1"/>
    <dgm:cxn modelId="{0BF94597-183E-45E5-8792-E6E1B0AF4D7C}" type="presParOf" srcId="{F12F7C7C-D4F7-482D-8CE1-B00F008EF3C8}" destId="{E082A643-DB58-4667-9A5F-9177961B61B5}" srcOrd="0" destOrd="0" presId="urn:microsoft.com/office/officeart/2005/8/layout/hierarchy1"/>
    <dgm:cxn modelId="{0AA769F2-65B9-4032-AB0A-014330A05F1D}" type="presParOf" srcId="{F12F7C7C-D4F7-482D-8CE1-B00F008EF3C8}" destId="{96D66A9C-8D0D-4A07-A2E9-B51013CF93A1}" srcOrd="1" destOrd="0" presId="urn:microsoft.com/office/officeart/2005/8/layout/hierarchy1"/>
    <dgm:cxn modelId="{A545E61B-1755-4F62-869F-880583FFE957}" type="presParOf" srcId="{96D66A9C-8D0D-4A07-A2E9-B51013CF93A1}" destId="{D439EA20-DD5E-4222-A223-C84F131ACBD7}" srcOrd="0" destOrd="0" presId="urn:microsoft.com/office/officeart/2005/8/layout/hierarchy1"/>
    <dgm:cxn modelId="{A58FD9EC-AACC-4FBA-BE80-D3A2D333DE08}" type="presParOf" srcId="{D439EA20-DD5E-4222-A223-C84F131ACBD7}" destId="{13CABB4B-84B4-44B1-B0F5-96978C615EAA}" srcOrd="0" destOrd="0" presId="urn:microsoft.com/office/officeart/2005/8/layout/hierarchy1"/>
    <dgm:cxn modelId="{9FB0703F-6977-4CA6-83C6-9EBB51AEFDF1}" type="presParOf" srcId="{D439EA20-DD5E-4222-A223-C84F131ACBD7}" destId="{2C8181FC-F308-4E90-890A-C30339AE39F1}" srcOrd="1" destOrd="0" presId="urn:microsoft.com/office/officeart/2005/8/layout/hierarchy1"/>
    <dgm:cxn modelId="{AAF1EB06-F201-431D-9EFF-7C74B02E018E}" type="presParOf" srcId="{96D66A9C-8D0D-4A07-A2E9-B51013CF93A1}" destId="{8CCE6B17-330C-4EAB-BE5E-47DA1D72FAEE}" srcOrd="1" destOrd="0" presId="urn:microsoft.com/office/officeart/2005/8/layout/hierarchy1"/>
    <dgm:cxn modelId="{DE3A451E-DF94-4338-A63B-F8029A486546}" type="presParOf" srcId="{8CCE6B17-330C-4EAB-BE5E-47DA1D72FAEE}" destId="{F03823AF-2E12-43FF-BAC5-32267C1CD878}" srcOrd="0" destOrd="0" presId="urn:microsoft.com/office/officeart/2005/8/layout/hierarchy1"/>
    <dgm:cxn modelId="{AC3B3C6F-A1F0-4B77-848F-A1600C976E0B}" type="presParOf" srcId="{8CCE6B17-330C-4EAB-BE5E-47DA1D72FAEE}" destId="{72B982BE-ADD9-45C5-ABCC-49923016AF0B}" srcOrd="1" destOrd="0" presId="urn:microsoft.com/office/officeart/2005/8/layout/hierarchy1"/>
    <dgm:cxn modelId="{A532B038-2EF5-4314-92FB-A8506C730F11}" type="presParOf" srcId="{72B982BE-ADD9-45C5-ABCC-49923016AF0B}" destId="{A4E5AB6F-1BB3-4BBC-89F6-2A8ADE6BCD94}" srcOrd="0" destOrd="0" presId="urn:microsoft.com/office/officeart/2005/8/layout/hierarchy1"/>
    <dgm:cxn modelId="{2CA5E01A-F1F6-4A9A-927B-CB3DED4406D1}" type="presParOf" srcId="{A4E5AB6F-1BB3-4BBC-89F6-2A8ADE6BCD94}" destId="{5DA20998-7315-4303-8A73-9A71A2FFF757}" srcOrd="0" destOrd="0" presId="urn:microsoft.com/office/officeart/2005/8/layout/hierarchy1"/>
    <dgm:cxn modelId="{C7D0C004-9F89-438D-AF1B-D5FA53362174}" type="presParOf" srcId="{A4E5AB6F-1BB3-4BBC-89F6-2A8ADE6BCD94}" destId="{277D3CDA-804A-4063-8875-D61737303077}" srcOrd="1" destOrd="0" presId="urn:microsoft.com/office/officeart/2005/8/layout/hierarchy1"/>
    <dgm:cxn modelId="{27BC6204-0AFD-46C2-A2FC-90DC7D91EB89}" type="presParOf" srcId="{72B982BE-ADD9-45C5-ABCC-49923016AF0B}" destId="{C3BCC130-969C-4754-B64F-16FC88F93717}" srcOrd="1" destOrd="0" presId="urn:microsoft.com/office/officeart/2005/8/layout/hierarchy1"/>
    <dgm:cxn modelId="{268F3596-826D-4A9E-9C03-E2ACF58FDE96}" type="presParOf" srcId="{C3BCC130-969C-4754-B64F-16FC88F93717}" destId="{086A17F3-F4A8-4C74-830B-84A4E56AC3A7}" srcOrd="0" destOrd="0" presId="urn:microsoft.com/office/officeart/2005/8/layout/hierarchy1"/>
    <dgm:cxn modelId="{6BC2A2DD-CD34-4E63-A82E-7562F6C63D52}" type="presParOf" srcId="{C3BCC130-969C-4754-B64F-16FC88F93717}" destId="{4C996B1E-482A-43BD-868C-B4C52045175A}" srcOrd="1" destOrd="0" presId="urn:microsoft.com/office/officeart/2005/8/layout/hierarchy1"/>
    <dgm:cxn modelId="{867061E6-7259-4C6C-98EE-470374E1A9F2}" type="presParOf" srcId="{4C996B1E-482A-43BD-868C-B4C52045175A}" destId="{E3825E51-616C-41C1-ACDC-06081AA5F4E5}" srcOrd="0" destOrd="0" presId="urn:microsoft.com/office/officeart/2005/8/layout/hierarchy1"/>
    <dgm:cxn modelId="{65A88DA9-AA60-4857-B402-1CD409768F45}" type="presParOf" srcId="{E3825E51-616C-41C1-ACDC-06081AA5F4E5}" destId="{D72E5923-EC96-44E9-841D-362DBE3C77EA}" srcOrd="0" destOrd="0" presId="urn:microsoft.com/office/officeart/2005/8/layout/hierarchy1"/>
    <dgm:cxn modelId="{C0ED0D69-33DE-4C5C-9EEF-5C8713BF5A2C}" type="presParOf" srcId="{E3825E51-616C-41C1-ACDC-06081AA5F4E5}" destId="{A379D36A-8516-4077-9C06-F3E9E0216E95}" srcOrd="1" destOrd="0" presId="urn:microsoft.com/office/officeart/2005/8/layout/hierarchy1"/>
    <dgm:cxn modelId="{2105E043-F8CD-455E-8D33-0140A60450B0}" type="presParOf" srcId="{4C996B1E-482A-43BD-868C-B4C52045175A}" destId="{C4CC9448-BFCA-4743-8D29-284E3FB778C7}" srcOrd="1" destOrd="0" presId="urn:microsoft.com/office/officeart/2005/8/layout/hierarchy1"/>
    <dgm:cxn modelId="{D2D480E7-A286-4A0B-891F-175963A231A6}" type="presParOf" srcId="{8CCE6B17-330C-4EAB-BE5E-47DA1D72FAEE}" destId="{B5FB823D-8514-4339-9297-E97DA1805F08}" srcOrd="2" destOrd="0" presId="urn:microsoft.com/office/officeart/2005/8/layout/hierarchy1"/>
    <dgm:cxn modelId="{E88B830A-B9B8-4E2A-BCC0-C3514366EC7B}" type="presParOf" srcId="{8CCE6B17-330C-4EAB-BE5E-47DA1D72FAEE}" destId="{399E12E1-7620-4099-A896-D491E37A7BBA}" srcOrd="3" destOrd="0" presId="urn:microsoft.com/office/officeart/2005/8/layout/hierarchy1"/>
    <dgm:cxn modelId="{76508A66-2D69-4DC4-BB5A-DB83BB630733}" type="presParOf" srcId="{399E12E1-7620-4099-A896-D491E37A7BBA}" destId="{BB05F601-CCA6-477E-AADE-6CB5C757AC79}" srcOrd="0" destOrd="0" presId="urn:microsoft.com/office/officeart/2005/8/layout/hierarchy1"/>
    <dgm:cxn modelId="{AF7B0565-0E4C-442C-B3E5-0E1F771EA8E4}" type="presParOf" srcId="{BB05F601-CCA6-477E-AADE-6CB5C757AC79}" destId="{9032418C-9A55-4D72-8008-D36E10A4006D}" srcOrd="0" destOrd="0" presId="urn:microsoft.com/office/officeart/2005/8/layout/hierarchy1"/>
    <dgm:cxn modelId="{524C1D2D-4279-4739-8087-EAB5C3936AA9}" type="presParOf" srcId="{BB05F601-CCA6-477E-AADE-6CB5C757AC79}" destId="{37F92DD4-7B94-4E66-B527-4A78386A514B}" srcOrd="1" destOrd="0" presId="urn:microsoft.com/office/officeart/2005/8/layout/hierarchy1"/>
    <dgm:cxn modelId="{D6C1A908-4F6D-451A-9AF9-266FC22A0D9C}" type="presParOf" srcId="{399E12E1-7620-4099-A896-D491E37A7BBA}" destId="{B30CF841-AE3F-4A37-ACBD-2CF092FEA702}" srcOrd="1" destOrd="0" presId="urn:microsoft.com/office/officeart/2005/8/layout/hierarchy1"/>
    <dgm:cxn modelId="{A00D603F-368E-4A04-A6DF-15508BF190A8}" type="presParOf" srcId="{F12F7C7C-D4F7-482D-8CE1-B00F008EF3C8}" destId="{5E508C88-72FA-449D-909A-80DE46569C3E}" srcOrd="2" destOrd="0" presId="urn:microsoft.com/office/officeart/2005/8/layout/hierarchy1"/>
    <dgm:cxn modelId="{41E6001F-0E53-4E4C-BBC3-0828300D32FF}" type="presParOf" srcId="{F12F7C7C-D4F7-482D-8CE1-B00F008EF3C8}" destId="{0D381BF3-4017-402B-8FF9-37E489CD0F77}" srcOrd="3" destOrd="0" presId="urn:microsoft.com/office/officeart/2005/8/layout/hierarchy1"/>
    <dgm:cxn modelId="{3A3924DE-F43A-4396-8D20-B1FD8F9A5517}" type="presParOf" srcId="{0D381BF3-4017-402B-8FF9-37E489CD0F77}" destId="{41C43898-BF2C-4A61-A3E5-0101C6C88BB2}" srcOrd="0" destOrd="0" presId="urn:microsoft.com/office/officeart/2005/8/layout/hierarchy1"/>
    <dgm:cxn modelId="{85FAC560-2B0F-41C9-9CF1-EA47052F945F}" type="presParOf" srcId="{41C43898-BF2C-4A61-A3E5-0101C6C88BB2}" destId="{50B373F9-EFE3-43AC-A8AA-DC5FD61905DD}" srcOrd="0" destOrd="0" presId="urn:microsoft.com/office/officeart/2005/8/layout/hierarchy1"/>
    <dgm:cxn modelId="{BD1342CB-988C-4CC1-9B4A-0D5E03799AE7}" type="presParOf" srcId="{41C43898-BF2C-4A61-A3E5-0101C6C88BB2}" destId="{DEF04917-A5B2-498D-A67D-74B9B2A60966}" srcOrd="1" destOrd="0" presId="urn:microsoft.com/office/officeart/2005/8/layout/hierarchy1"/>
    <dgm:cxn modelId="{AC1C1E19-4703-421E-B645-55AE3DE22226}" type="presParOf" srcId="{0D381BF3-4017-402B-8FF9-37E489CD0F77}" destId="{E3D48BA6-40B1-4A50-8544-8DF833250337}" srcOrd="1" destOrd="0" presId="urn:microsoft.com/office/officeart/2005/8/layout/hierarchy1"/>
    <dgm:cxn modelId="{8B9F7E52-5ED8-4AA4-B1DE-AB425AD4478F}" type="presParOf" srcId="{E3D48BA6-40B1-4A50-8544-8DF833250337}" destId="{EA0A41FF-CDED-4740-B517-757C7ED1F9E2}" srcOrd="0" destOrd="0" presId="urn:microsoft.com/office/officeart/2005/8/layout/hierarchy1"/>
    <dgm:cxn modelId="{5BFB46FB-725D-4FCB-AB8F-D52E0C8A9557}" type="presParOf" srcId="{E3D48BA6-40B1-4A50-8544-8DF833250337}" destId="{14E742F4-4580-4B46-B676-FD4D1BA0CE7C}" srcOrd="1" destOrd="0" presId="urn:microsoft.com/office/officeart/2005/8/layout/hierarchy1"/>
    <dgm:cxn modelId="{256DC1A7-90F6-4CA2-9343-C76BC4578D4B}" type="presParOf" srcId="{14E742F4-4580-4B46-B676-FD4D1BA0CE7C}" destId="{46FF5220-44CC-4E33-BC4A-978BA6E57825}" srcOrd="0" destOrd="0" presId="urn:microsoft.com/office/officeart/2005/8/layout/hierarchy1"/>
    <dgm:cxn modelId="{AB6B2EE1-B7AB-4A2E-BA5A-F7EA4D5400B3}" type="presParOf" srcId="{46FF5220-44CC-4E33-BC4A-978BA6E57825}" destId="{781C2AAB-DCF2-4757-9F14-CB31F09CF3B8}" srcOrd="0" destOrd="0" presId="urn:microsoft.com/office/officeart/2005/8/layout/hierarchy1"/>
    <dgm:cxn modelId="{F320387C-8445-4125-9E9A-F2775A07366E}" type="presParOf" srcId="{46FF5220-44CC-4E33-BC4A-978BA6E57825}" destId="{86AC65FC-1AAD-4092-BC83-C89E09692FD2}" srcOrd="1" destOrd="0" presId="urn:microsoft.com/office/officeart/2005/8/layout/hierarchy1"/>
    <dgm:cxn modelId="{51C38ADB-1321-4FBA-8C0A-ACBC3E0A2323}" type="presParOf" srcId="{14E742F4-4580-4B46-B676-FD4D1BA0CE7C}" destId="{F4C591BD-E5B0-4B5B-9569-0D54AADFD6BF}" srcOrd="1" destOrd="0" presId="urn:microsoft.com/office/officeart/2005/8/layout/hierarchy1"/>
    <dgm:cxn modelId="{73886190-CF09-4200-A5C5-9B26127F21E8}" type="presParOf" srcId="{F4C591BD-E5B0-4B5B-9569-0D54AADFD6BF}" destId="{2D571F71-05EC-4298-8CD3-CF5C0A954E59}" srcOrd="0" destOrd="0" presId="urn:microsoft.com/office/officeart/2005/8/layout/hierarchy1"/>
    <dgm:cxn modelId="{2829EE0F-B893-43A6-BB76-0DC7C0BE7DFA}" type="presParOf" srcId="{F4C591BD-E5B0-4B5B-9569-0D54AADFD6BF}" destId="{BAC0AFFD-B6AD-4948-8045-ED81E8561259}" srcOrd="1" destOrd="0" presId="urn:microsoft.com/office/officeart/2005/8/layout/hierarchy1"/>
    <dgm:cxn modelId="{3C45E9B4-7351-448A-BBB7-94CC3DE55599}" type="presParOf" srcId="{BAC0AFFD-B6AD-4948-8045-ED81E8561259}" destId="{77DE49C1-FB7D-47AA-8ADA-351BB1B43FFA}" srcOrd="0" destOrd="0" presId="urn:microsoft.com/office/officeart/2005/8/layout/hierarchy1"/>
    <dgm:cxn modelId="{A5FE281A-5246-44DA-BA84-E3CFB7D885A3}" type="presParOf" srcId="{77DE49C1-FB7D-47AA-8ADA-351BB1B43FFA}" destId="{8623953E-0DBA-4646-B2E0-ED5E33AB0077}" srcOrd="0" destOrd="0" presId="urn:microsoft.com/office/officeart/2005/8/layout/hierarchy1"/>
    <dgm:cxn modelId="{F7E106C6-0919-4E89-987E-79D0AACF22AB}" type="presParOf" srcId="{77DE49C1-FB7D-47AA-8ADA-351BB1B43FFA}" destId="{297446CB-87D4-4F1B-BA2E-C160A8C62525}" srcOrd="1" destOrd="0" presId="urn:microsoft.com/office/officeart/2005/8/layout/hierarchy1"/>
    <dgm:cxn modelId="{00CE7BB5-E784-4835-B470-47D829462D07}" type="presParOf" srcId="{BAC0AFFD-B6AD-4948-8045-ED81E8561259}" destId="{599B6037-C4AE-4CC7-B4BE-00E4B8A0DFE5}" srcOrd="1" destOrd="0" presId="urn:microsoft.com/office/officeart/2005/8/layout/hierarchy1"/>
    <dgm:cxn modelId="{F0C32B94-DD65-42E2-BF82-6F17D386CBB8}" type="presParOf" srcId="{F4C591BD-E5B0-4B5B-9569-0D54AADFD6BF}" destId="{7050EFD1-2340-4C8C-A8DC-7845CEBE5987}" srcOrd="2" destOrd="0" presId="urn:microsoft.com/office/officeart/2005/8/layout/hierarchy1"/>
    <dgm:cxn modelId="{F35C3ABF-DCF6-4E64-9309-93143F68065C}" type="presParOf" srcId="{F4C591BD-E5B0-4B5B-9569-0D54AADFD6BF}" destId="{7771642D-BBCA-413E-B94A-027E445C86E0}" srcOrd="3" destOrd="0" presId="urn:microsoft.com/office/officeart/2005/8/layout/hierarchy1"/>
    <dgm:cxn modelId="{B6491C5A-7AB0-48B3-BF1F-F025597660F5}" type="presParOf" srcId="{7771642D-BBCA-413E-B94A-027E445C86E0}" destId="{F65FF58A-7522-4DE0-85E9-18BA3C88AB3F}" srcOrd="0" destOrd="0" presId="urn:microsoft.com/office/officeart/2005/8/layout/hierarchy1"/>
    <dgm:cxn modelId="{06B48696-70FA-4232-AA8D-76EC5E05F1E7}" type="presParOf" srcId="{F65FF58A-7522-4DE0-85E9-18BA3C88AB3F}" destId="{66EFEA54-5460-46DD-9356-0D13DD20D7F3}" srcOrd="0" destOrd="0" presId="urn:microsoft.com/office/officeart/2005/8/layout/hierarchy1"/>
    <dgm:cxn modelId="{FDCAC156-D1F5-4969-AF2E-8779A7505A1C}" type="presParOf" srcId="{F65FF58A-7522-4DE0-85E9-18BA3C88AB3F}" destId="{A40411C3-5A4C-446F-ACD3-529EA9673065}" srcOrd="1" destOrd="0" presId="urn:microsoft.com/office/officeart/2005/8/layout/hierarchy1"/>
    <dgm:cxn modelId="{DA75FAED-1797-46C9-ACF2-0B8011D1C783}" type="presParOf" srcId="{7771642D-BBCA-413E-B94A-027E445C86E0}" destId="{55223E5C-E08A-4E0B-9DE6-31E6BB25FA11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CFDFA0-21D5-490A-B6AE-CAB2A7D26168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C972391D-2282-4ED0-8C6C-D672BE7D23A1}">
      <dgm:prSet phldrT="[Texto]"/>
      <dgm:spPr/>
      <dgm:t>
        <a:bodyPr/>
        <a:lstStyle/>
        <a:p>
          <a:r>
            <a:rPr lang="en-US" dirty="0" err="1" smtClean="0"/>
            <a:t>Vinculacion</a:t>
          </a:r>
          <a:r>
            <a:rPr lang="en-US" dirty="0" smtClean="0"/>
            <a:t> </a:t>
          </a:r>
          <a:r>
            <a:rPr lang="en-US" dirty="0" err="1" smtClean="0"/>
            <a:t>desde</a:t>
          </a:r>
          <a:r>
            <a:rPr lang="en-US" dirty="0" smtClean="0"/>
            <a:t> los </a:t>
          </a:r>
          <a:r>
            <a:rPr lang="en-US" dirty="0" err="1" smtClean="0"/>
            <a:t>saberes</a:t>
          </a:r>
          <a:endParaRPr lang="es-CO" dirty="0"/>
        </a:p>
      </dgm:t>
    </dgm:pt>
    <dgm:pt modelId="{0F8A176B-A2B6-4D97-8B9B-C860477E0AF3}" type="parTrans" cxnId="{0A273AB2-8702-4DD2-97F3-04D6FA007B44}">
      <dgm:prSet/>
      <dgm:spPr/>
      <dgm:t>
        <a:bodyPr/>
        <a:lstStyle/>
        <a:p>
          <a:endParaRPr lang="es-CO"/>
        </a:p>
      </dgm:t>
    </dgm:pt>
    <dgm:pt modelId="{A74C64CF-6DD0-4AD3-80CC-9DBA2DEE477D}" type="sibTrans" cxnId="{0A273AB2-8702-4DD2-97F3-04D6FA007B44}">
      <dgm:prSet/>
      <dgm:spPr/>
      <dgm:t>
        <a:bodyPr/>
        <a:lstStyle/>
        <a:p>
          <a:endParaRPr lang="es-CO"/>
        </a:p>
      </dgm:t>
    </dgm:pt>
    <dgm:pt modelId="{0C4794A3-A115-4E25-A6C5-E9423036CCD1}">
      <dgm:prSet phldrT="[Texto]"/>
      <dgm:spPr/>
      <dgm:t>
        <a:bodyPr/>
        <a:lstStyle/>
        <a:p>
          <a:endParaRPr lang="es-CO" dirty="0"/>
        </a:p>
      </dgm:t>
    </dgm:pt>
    <dgm:pt modelId="{FEAECB2B-13B6-4CD8-9436-D592943A2E28}" type="parTrans" cxnId="{A44B55B2-0D8D-4E86-92F3-BF733EEB6753}">
      <dgm:prSet/>
      <dgm:spPr/>
      <dgm:t>
        <a:bodyPr/>
        <a:lstStyle/>
        <a:p>
          <a:endParaRPr lang="es-CO"/>
        </a:p>
      </dgm:t>
    </dgm:pt>
    <dgm:pt modelId="{74C60817-3700-4B0A-8A54-C89923646E7D}" type="sibTrans" cxnId="{A44B55B2-0D8D-4E86-92F3-BF733EEB6753}">
      <dgm:prSet/>
      <dgm:spPr/>
      <dgm:t>
        <a:bodyPr/>
        <a:lstStyle/>
        <a:p>
          <a:endParaRPr lang="es-CO"/>
        </a:p>
      </dgm:t>
    </dgm:pt>
    <dgm:pt modelId="{207A885A-E3FE-492D-9634-2BCA36F4E7A5}">
      <dgm:prSet phldrT="[Texto]" phldr="1"/>
      <dgm:spPr/>
      <dgm:t>
        <a:bodyPr/>
        <a:lstStyle/>
        <a:p>
          <a:endParaRPr lang="es-CO"/>
        </a:p>
      </dgm:t>
    </dgm:pt>
    <dgm:pt modelId="{E0ABD5CF-27A2-4A07-9168-0588D7ED0DC7}" type="parTrans" cxnId="{850DB409-9C7E-484B-904A-22DCDBEF1ED7}">
      <dgm:prSet/>
      <dgm:spPr/>
      <dgm:t>
        <a:bodyPr/>
        <a:lstStyle/>
        <a:p>
          <a:endParaRPr lang="es-CO"/>
        </a:p>
      </dgm:t>
    </dgm:pt>
    <dgm:pt modelId="{F0AD3663-7D67-45F6-AABA-42C7FBEBDD20}" type="sibTrans" cxnId="{850DB409-9C7E-484B-904A-22DCDBEF1ED7}">
      <dgm:prSet/>
      <dgm:spPr/>
      <dgm:t>
        <a:bodyPr/>
        <a:lstStyle/>
        <a:p>
          <a:endParaRPr lang="es-CO"/>
        </a:p>
      </dgm:t>
    </dgm:pt>
    <dgm:pt modelId="{D711A232-5FA5-4A69-9820-71E6D982E584}">
      <dgm:prSet phldrT="[Texto]"/>
      <dgm:spPr/>
    </dgm:pt>
    <dgm:pt modelId="{4EEF38EC-C52C-4DD2-9731-388F3DA5F87C}" type="parTrans" cxnId="{8565289A-CA98-4760-A13D-2FC7A1D6D766}">
      <dgm:prSet/>
      <dgm:spPr/>
      <dgm:t>
        <a:bodyPr/>
        <a:lstStyle/>
        <a:p>
          <a:endParaRPr lang="es-CO"/>
        </a:p>
      </dgm:t>
    </dgm:pt>
    <dgm:pt modelId="{52D9BD21-BC30-4C4A-B706-49A469E882C1}" type="sibTrans" cxnId="{8565289A-CA98-4760-A13D-2FC7A1D6D766}">
      <dgm:prSet/>
      <dgm:spPr/>
      <dgm:t>
        <a:bodyPr/>
        <a:lstStyle/>
        <a:p>
          <a:endParaRPr lang="es-CO"/>
        </a:p>
      </dgm:t>
    </dgm:pt>
    <dgm:pt modelId="{F87431B1-01CB-49C6-9A25-44120F6FF1A3}">
      <dgm:prSet/>
      <dgm:spPr/>
      <dgm:t>
        <a:bodyPr/>
        <a:lstStyle/>
        <a:p>
          <a:r>
            <a:rPr lang="en-US" smtClean="0"/>
            <a:t>Romper las Jerarquias</a:t>
          </a:r>
          <a:endParaRPr lang="en-US" dirty="0" smtClean="0"/>
        </a:p>
      </dgm:t>
    </dgm:pt>
    <dgm:pt modelId="{AF86BAD0-FF63-469E-8E54-8BDFF2CA99A3}" type="parTrans" cxnId="{4CAE46E7-FCF9-4A99-BC5A-9E33746ACDF9}">
      <dgm:prSet/>
      <dgm:spPr/>
      <dgm:t>
        <a:bodyPr/>
        <a:lstStyle/>
        <a:p>
          <a:endParaRPr lang="es-CO"/>
        </a:p>
      </dgm:t>
    </dgm:pt>
    <dgm:pt modelId="{43D6C0E5-763C-4799-BE86-3B7E8BFA3E62}" type="sibTrans" cxnId="{4CAE46E7-FCF9-4A99-BC5A-9E33746ACDF9}">
      <dgm:prSet/>
      <dgm:spPr/>
      <dgm:t>
        <a:bodyPr/>
        <a:lstStyle/>
        <a:p>
          <a:endParaRPr lang="es-CO"/>
        </a:p>
      </dgm:t>
    </dgm:pt>
    <dgm:pt modelId="{24F8EA64-A575-42D9-8BED-FE100AC6F38F}">
      <dgm:prSet/>
      <dgm:spPr/>
      <dgm:t>
        <a:bodyPr/>
        <a:lstStyle/>
        <a:p>
          <a:r>
            <a:rPr lang="en-US" smtClean="0"/>
            <a:t>Laboratorio de autoconciencia </a:t>
          </a:r>
          <a:endParaRPr lang="es-CO" dirty="0"/>
        </a:p>
      </dgm:t>
    </dgm:pt>
    <dgm:pt modelId="{674B9587-1CFE-4E8E-85DD-95D4A394C1EF}" type="parTrans" cxnId="{5F2FECEE-C19C-4DEC-8970-02A8B7F706F3}">
      <dgm:prSet/>
      <dgm:spPr/>
      <dgm:t>
        <a:bodyPr/>
        <a:lstStyle/>
        <a:p>
          <a:endParaRPr lang="es-CO"/>
        </a:p>
      </dgm:t>
    </dgm:pt>
    <dgm:pt modelId="{5C98E831-E8AB-4ADD-BD61-B444387D5BF8}" type="sibTrans" cxnId="{5F2FECEE-C19C-4DEC-8970-02A8B7F706F3}">
      <dgm:prSet/>
      <dgm:spPr/>
      <dgm:t>
        <a:bodyPr/>
        <a:lstStyle/>
        <a:p>
          <a:endParaRPr lang="es-CO"/>
        </a:p>
      </dgm:t>
    </dgm:pt>
    <dgm:pt modelId="{A4D69C70-710B-4455-96E7-94B06D126495}" type="pres">
      <dgm:prSet presAssocID="{D4CFDFA0-21D5-490A-B6AE-CAB2A7D26168}" presName="Name0" presStyleCnt="0">
        <dgm:presLayoutVars>
          <dgm:chMax val="4"/>
          <dgm:resizeHandles val="exact"/>
        </dgm:presLayoutVars>
      </dgm:prSet>
      <dgm:spPr/>
    </dgm:pt>
    <dgm:pt modelId="{4DF5F116-90DA-4C71-A1C5-DFF694C30395}" type="pres">
      <dgm:prSet presAssocID="{D4CFDFA0-21D5-490A-B6AE-CAB2A7D26168}" presName="ellipse" presStyleLbl="trBgShp" presStyleIdx="0" presStyleCnt="1"/>
      <dgm:spPr/>
    </dgm:pt>
    <dgm:pt modelId="{EE46B9B9-7B71-4067-B9EE-1D8202E57309}" type="pres">
      <dgm:prSet presAssocID="{D4CFDFA0-21D5-490A-B6AE-CAB2A7D26168}" presName="arrow1" presStyleLbl="fgShp" presStyleIdx="0" presStyleCnt="1" custScaleY="253175"/>
      <dgm:spPr/>
    </dgm:pt>
    <dgm:pt modelId="{38BAE3C8-35CD-4223-8424-ABD00C359D0E}" type="pres">
      <dgm:prSet presAssocID="{D4CFDFA0-21D5-490A-B6AE-CAB2A7D26168}" presName="rectangle" presStyleLbl="revTx" presStyleIdx="0" presStyleCnt="1" custScaleX="18906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EFC1AAB-F77C-41D2-9D85-03DA310025DF}" type="pres">
      <dgm:prSet presAssocID="{24F8EA64-A575-42D9-8BED-FE100AC6F38F}" presName="item1" presStyleLbl="node1" presStyleIdx="0" presStyleCnt="3">
        <dgm:presLayoutVars>
          <dgm:bulletEnabled val="1"/>
        </dgm:presLayoutVars>
      </dgm:prSet>
      <dgm:spPr/>
    </dgm:pt>
    <dgm:pt modelId="{132CB1C3-84D2-4F38-889D-9DA490F0AC7E}" type="pres">
      <dgm:prSet presAssocID="{F87431B1-01CB-49C6-9A25-44120F6FF1A3}" presName="item2" presStyleLbl="node1" presStyleIdx="1" presStyleCnt="3">
        <dgm:presLayoutVars>
          <dgm:bulletEnabled val="1"/>
        </dgm:presLayoutVars>
      </dgm:prSet>
      <dgm:spPr/>
    </dgm:pt>
    <dgm:pt modelId="{239F89CE-563D-4F8C-B507-85B63C23DF15}" type="pres">
      <dgm:prSet presAssocID="{0C4794A3-A115-4E25-A6C5-E9423036CCD1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CEC651C-5BCC-4FBF-ADD8-8C871E9D1C4F}" type="pres">
      <dgm:prSet presAssocID="{D4CFDFA0-21D5-490A-B6AE-CAB2A7D26168}" presName="funnel" presStyleLbl="trAlignAcc1" presStyleIdx="0" presStyleCnt="1" custLinFactNeighborX="-1339" custLinFactNeighborY="-14216"/>
      <dgm:spPr/>
    </dgm:pt>
  </dgm:ptLst>
  <dgm:cxnLst>
    <dgm:cxn modelId="{5F2FECEE-C19C-4DEC-8970-02A8B7F706F3}" srcId="{D4CFDFA0-21D5-490A-B6AE-CAB2A7D26168}" destId="{24F8EA64-A575-42D9-8BED-FE100AC6F38F}" srcOrd="1" destOrd="0" parTransId="{674B9587-1CFE-4E8E-85DD-95D4A394C1EF}" sibTransId="{5C98E831-E8AB-4ADD-BD61-B444387D5BF8}"/>
    <dgm:cxn modelId="{850DB409-9C7E-484B-904A-22DCDBEF1ED7}" srcId="{D4CFDFA0-21D5-490A-B6AE-CAB2A7D26168}" destId="{207A885A-E3FE-492D-9634-2BCA36F4E7A5}" srcOrd="4" destOrd="0" parTransId="{E0ABD5CF-27A2-4A07-9168-0588D7ED0DC7}" sibTransId="{F0AD3663-7D67-45F6-AABA-42C7FBEBDD20}"/>
    <dgm:cxn modelId="{FA288E26-A60E-4939-BC8B-14CBE7BF438B}" type="presOf" srcId="{C972391D-2282-4ED0-8C6C-D672BE7D23A1}" destId="{239F89CE-563D-4F8C-B507-85B63C23DF15}" srcOrd="0" destOrd="0" presId="urn:microsoft.com/office/officeart/2005/8/layout/funnel1"/>
    <dgm:cxn modelId="{0A273AB2-8702-4DD2-97F3-04D6FA007B44}" srcId="{D4CFDFA0-21D5-490A-B6AE-CAB2A7D26168}" destId="{C972391D-2282-4ED0-8C6C-D672BE7D23A1}" srcOrd="0" destOrd="0" parTransId="{0F8A176B-A2B6-4D97-8B9B-C860477E0AF3}" sibTransId="{A74C64CF-6DD0-4AD3-80CC-9DBA2DEE477D}"/>
    <dgm:cxn modelId="{87045043-20B6-4BF4-848E-995E44B36DCC}" type="presOf" srcId="{0C4794A3-A115-4E25-A6C5-E9423036CCD1}" destId="{38BAE3C8-35CD-4223-8424-ABD00C359D0E}" srcOrd="0" destOrd="0" presId="urn:microsoft.com/office/officeart/2005/8/layout/funnel1"/>
    <dgm:cxn modelId="{84F747DC-F265-4A20-80A4-22AD8BC6EA4F}" type="presOf" srcId="{24F8EA64-A575-42D9-8BED-FE100AC6F38F}" destId="{132CB1C3-84D2-4F38-889D-9DA490F0AC7E}" srcOrd="0" destOrd="0" presId="urn:microsoft.com/office/officeart/2005/8/layout/funnel1"/>
    <dgm:cxn modelId="{603D946A-59BD-4818-AFD1-9DBC9E974124}" type="presOf" srcId="{F87431B1-01CB-49C6-9A25-44120F6FF1A3}" destId="{9EFC1AAB-F77C-41D2-9D85-03DA310025DF}" srcOrd="0" destOrd="0" presId="urn:microsoft.com/office/officeart/2005/8/layout/funnel1"/>
    <dgm:cxn modelId="{4CAE46E7-FCF9-4A99-BC5A-9E33746ACDF9}" srcId="{D4CFDFA0-21D5-490A-B6AE-CAB2A7D26168}" destId="{F87431B1-01CB-49C6-9A25-44120F6FF1A3}" srcOrd="2" destOrd="0" parTransId="{AF86BAD0-FF63-469E-8E54-8BDFF2CA99A3}" sibTransId="{43D6C0E5-763C-4799-BE86-3B7E8BFA3E62}"/>
    <dgm:cxn modelId="{0BC5EB9E-D5E8-4154-8A81-682205D62A52}" type="presOf" srcId="{D4CFDFA0-21D5-490A-B6AE-CAB2A7D26168}" destId="{A4D69C70-710B-4455-96E7-94B06D126495}" srcOrd="0" destOrd="0" presId="urn:microsoft.com/office/officeart/2005/8/layout/funnel1"/>
    <dgm:cxn modelId="{8565289A-CA98-4760-A13D-2FC7A1D6D766}" srcId="{D4CFDFA0-21D5-490A-B6AE-CAB2A7D26168}" destId="{D711A232-5FA5-4A69-9820-71E6D982E584}" srcOrd="5" destOrd="0" parTransId="{4EEF38EC-C52C-4DD2-9731-388F3DA5F87C}" sibTransId="{52D9BD21-BC30-4C4A-B706-49A469E882C1}"/>
    <dgm:cxn modelId="{A44B55B2-0D8D-4E86-92F3-BF733EEB6753}" srcId="{D4CFDFA0-21D5-490A-B6AE-CAB2A7D26168}" destId="{0C4794A3-A115-4E25-A6C5-E9423036CCD1}" srcOrd="3" destOrd="0" parTransId="{FEAECB2B-13B6-4CD8-9436-D592943A2E28}" sibTransId="{74C60817-3700-4B0A-8A54-C89923646E7D}"/>
    <dgm:cxn modelId="{495C3441-761D-46DF-AE51-D7977A73F13D}" type="presParOf" srcId="{A4D69C70-710B-4455-96E7-94B06D126495}" destId="{4DF5F116-90DA-4C71-A1C5-DFF694C30395}" srcOrd="0" destOrd="0" presId="urn:microsoft.com/office/officeart/2005/8/layout/funnel1"/>
    <dgm:cxn modelId="{1E90E866-7D2C-4A21-BF3A-74E155550F7E}" type="presParOf" srcId="{A4D69C70-710B-4455-96E7-94B06D126495}" destId="{EE46B9B9-7B71-4067-B9EE-1D8202E57309}" srcOrd="1" destOrd="0" presId="urn:microsoft.com/office/officeart/2005/8/layout/funnel1"/>
    <dgm:cxn modelId="{70C2BE61-106C-4156-AE84-412409B8FE95}" type="presParOf" srcId="{A4D69C70-710B-4455-96E7-94B06D126495}" destId="{38BAE3C8-35CD-4223-8424-ABD00C359D0E}" srcOrd="2" destOrd="0" presId="urn:microsoft.com/office/officeart/2005/8/layout/funnel1"/>
    <dgm:cxn modelId="{0ACA297C-5310-48E0-98C6-4B8F0A6B09BC}" type="presParOf" srcId="{A4D69C70-710B-4455-96E7-94B06D126495}" destId="{9EFC1AAB-F77C-41D2-9D85-03DA310025DF}" srcOrd="3" destOrd="0" presId="urn:microsoft.com/office/officeart/2005/8/layout/funnel1"/>
    <dgm:cxn modelId="{D158AE74-2B44-494E-9F77-15806D7F2BCF}" type="presParOf" srcId="{A4D69C70-710B-4455-96E7-94B06D126495}" destId="{132CB1C3-84D2-4F38-889D-9DA490F0AC7E}" srcOrd="4" destOrd="0" presId="urn:microsoft.com/office/officeart/2005/8/layout/funnel1"/>
    <dgm:cxn modelId="{21CB0C09-90CA-47F5-B545-83557339F9BE}" type="presParOf" srcId="{A4D69C70-710B-4455-96E7-94B06D126495}" destId="{239F89CE-563D-4F8C-B507-85B63C23DF15}" srcOrd="5" destOrd="0" presId="urn:microsoft.com/office/officeart/2005/8/layout/funnel1"/>
    <dgm:cxn modelId="{415C562B-D52E-4B26-A5D9-B7BE54802EEF}" type="presParOf" srcId="{A4D69C70-710B-4455-96E7-94B06D126495}" destId="{CCEC651C-5BCC-4FBF-ADD8-8C871E9D1C4F}" srcOrd="6" destOrd="0" presId="urn:microsoft.com/office/officeart/2005/8/layout/funne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8EC0B-0BDD-45D7-BCB4-25E37C74147F}" type="datetimeFigureOut">
              <a:rPr lang="es-CO" smtClean="0"/>
              <a:t>27/02/2010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271B2-2B1F-4CF9-9378-A7A4E4489F7F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71B2-2B1F-4CF9-9378-A7A4E4489F7F}" type="slidenum">
              <a:rPr lang="es-CO" smtClean="0"/>
              <a:t>2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E4DE-1A95-41C5-BEAF-0FA69ADC837B}" type="datetimeFigureOut">
              <a:rPr lang="es-CO" smtClean="0"/>
              <a:t>27/02/2010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0094BEE-9C05-42DD-957D-8AA4424CFC66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E4DE-1A95-41C5-BEAF-0FA69ADC837B}" type="datetimeFigureOut">
              <a:rPr lang="es-CO" smtClean="0"/>
              <a:t>27/02/2010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4BEE-9C05-42DD-957D-8AA4424CFC6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E4DE-1A95-41C5-BEAF-0FA69ADC837B}" type="datetimeFigureOut">
              <a:rPr lang="es-CO" smtClean="0"/>
              <a:t>27/02/2010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4BEE-9C05-42DD-957D-8AA4424CFC6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E4DE-1A95-41C5-BEAF-0FA69ADC837B}" type="datetimeFigureOut">
              <a:rPr lang="es-CO" smtClean="0"/>
              <a:t>27/02/2010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4BEE-9C05-42DD-957D-8AA4424CFC66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E4DE-1A95-41C5-BEAF-0FA69ADC837B}" type="datetimeFigureOut">
              <a:rPr lang="es-CO" smtClean="0"/>
              <a:t>27/02/2010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0094BEE-9C05-42DD-957D-8AA4424CFC66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E4DE-1A95-41C5-BEAF-0FA69ADC837B}" type="datetimeFigureOut">
              <a:rPr lang="es-CO" smtClean="0"/>
              <a:t>27/02/2010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4BEE-9C05-42DD-957D-8AA4424CFC66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E4DE-1A95-41C5-BEAF-0FA69ADC837B}" type="datetimeFigureOut">
              <a:rPr lang="es-CO" smtClean="0"/>
              <a:t>27/02/2010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4BEE-9C05-42DD-957D-8AA4424CFC66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E4DE-1A95-41C5-BEAF-0FA69ADC837B}" type="datetimeFigureOut">
              <a:rPr lang="es-CO" smtClean="0"/>
              <a:t>27/02/2010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4BEE-9C05-42DD-957D-8AA4424CFC6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E4DE-1A95-41C5-BEAF-0FA69ADC837B}" type="datetimeFigureOut">
              <a:rPr lang="es-CO" smtClean="0"/>
              <a:t>27/02/2010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4BEE-9C05-42DD-957D-8AA4424CFC6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E4DE-1A95-41C5-BEAF-0FA69ADC837B}" type="datetimeFigureOut">
              <a:rPr lang="es-CO" smtClean="0"/>
              <a:t>27/02/2010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4BEE-9C05-42DD-957D-8AA4424CFC66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E4DE-1A95-41C5-BEAF-0FA69ADC837B}" type="datetimeFigureOut">
              <a:rPr lang="es-CO" smtClean="0"/>
              <a:t>27/02/2010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0094BEE-9C05-42DD-957D-8AA4424CFC66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31E4DE-1A95-41C5-BEAF-0FA69ADC837B}" type="datetimeFigureOut">
              <a:rPr lang="es-CO" smtClean="0"/>
              <a:t>27/02/2010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0094BEE-9C05-42DD-957D-8AA4424CFC66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014418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haroni" pitchFamily="2" charset="-79"/>
                <a:cs typeface="Aharoni" pitchFamily="2" charset="-79"/>
              </a:rPr>
              <a:t>II Encuentro Fondo Mujere </a:t>
            </a:r>
          </a:p>
          <a:p>
            <a:r>
              <a:rPr lang="en-US" sz="3200" dirty="0" smtClean="0">
                <a:latin typeface="Aharoni" pitchFamily="2" charset="-79"/>
                <a:cs typeface="Aharoni" pitchFamily="2" charset="-79"/>
              </a:rPr>
              <a:t>Bogotá </a:t>
            </a:r>
            <a:endParaRPr lang="es-CO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7200" y="714356"/>
            <a:ext cx="8229600" cy="2261599"/>
          </a:xfrm>
        </p:spPr>
        <p:txBody>
          <a:bodyPr>
            <a:normAutofit fontScale="90000"/>
          </a:bodyPr>
          <a:lstStyle/>
          <a:p>
            <a:pPr algn="r"/>
            <a:r>
              <a:rPr smtClean="0"/>
              <a:t>AMAM</a:t>
            </a:r>
            <a:br>
              <a:rPr smtClean="0"/>
            </a:br>
            <a:r>
              <a:rPr smtClean="0"/>
              <a:t>Asociación de Mujeres que Aman Mujeres </a:t>
            </a:r>
            <a:br>
              <a:rPr smtClean="0"/>
            </a:br>
            <a:r>
              <a:rPr sz="2000" smtClean="0"/>
              <a:t>Medellin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5786" y="214290"/>
            <a:ext cx="7372376" cy="70328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lgerian" pitchFamily="82" charset="0"/>
              </a:rPr>
              <a:t>Incidencia Política</a:t>
            </a:r>
            <a:endParaRPr lang="es-CO" dirty="0">
              <a:latin typeface="Algerian" pitchFamily="82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000364" y="1500174"/>
            <a:ext cx="3228972" cy="571496"/>
          </a:xfrm>
          <a:prstGeom prst="rect">
            <a:avLst/>
          </a:prstGeom>
        </p:spPr>
        <p:txBody>
          <a:bodyPr bIns="91440" anchor="b" anchorCtr="0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gency FB" pitchFamily="34" charset="0"/>
              <a:ea typeface="+mj-ea"/>
              <a:cs typeface="+mj-cs"/>
            </a:endParaRPr>
          </a:p>
        </p:txBody>
      </p:sp>
      <p:graphicFrame>
        <p:nvGraphicFramePr>
          <p:cNvPr id="11" name="10 Diagrama"/>
          <p:cNvGraphicFramePr/>
          <p:nvPr/>
        </p:nvGraphicFramePr>
        <p:xfrm>
          <a:off x="642910" y="857232"/>
          <a:ext cx="7358114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5000628" y="2857496"/>
            <a:ext cx="571504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endParaRPr lang="es-C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INTERVENCIONES FOCALIZADAS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40996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Acciones</a:t>
            </a:r>
            <a:r>
              <a:rPr lang="en-US" sz="3200" dirty="0" smtClean="0"/>
              <a:t> </a:t>
            </a:r>
            <a:r>
              <a:rPr lang="en-US" sz="3200" dirty="0" err="1" smtClean="0"/>
              <a:t>Directas</a:t>
            </a:r>
            <a:endParaRPr lang="en-US" sz="3200" dirty="0" smtClean="0"/>
          </a:p>
          <a:p>
            <a:r>
              <a:rPr lang="en-US" sz="3200" dirty="0" err="1" smtClean="0"/>
              <a:t>Trabajo</a:t>
            </a:r>
            <a:r>
              <a:rPr lang="en-US" sz="3200" dirty="0" smtClean="0"/>
              <a:t> </a:t>
            </a:r>
            <a:r>
              <a:rPr lang="en-US" sz="3200" dirty="0" err="1" smtClean="0"/>
              <a:t>Barrial</a:t>
            </a:r>
            <a:endParaRPr lang="en-US" sz="3200" dirty="0" smtClean="0"/>
          </a:p>
          <a:p>
            <a:r>
              <a:rPr lang="en-US" sz="3200" dirty="0" err="1" smtClean="0"/>
              <a:t>Acompañamiento</a:t>
            </a:r>
            <a:endParaRPr lang="en-US" sz="3200" dirty="0" smtClean="0"/>
          </a:p>
          <a:p>
            <a:r>
              <a:rPr lang="en-US" sz="3200" dirty="0" err="1" smtClean="0"/>
              <a:t>Fomento</a:t>
            </a:r>
            <a:r>
              <a:rPr lang="en-US" sz="3200" dirty="0" smtClean="0"/>
              <a:t> de </a:t>
            </a:r>
            <a:r>
              <a:rPr lang="en-US" sz="3200" dirty="0" err="1" smtClean="0"/>
              <a:t>Conciencia</a:t>
            </a:r>
            <a:r>
              <a:rPr lang="en-US" sz="3200" dirty="0" smtClean="0"/>
              <a:t> Política</a:t>
            </a:r>
          </a:p>
          <a:p>
            <a:r>
              <a:rPr lang="en-US" sz="3200" dirty="0" smtClean="0"/>
              <a:t>Debates </a:t>
            </a:r>
            <a:r>
              <a:rPr lang="en-US" sz="3200" dirty="0" err="1" smtClean="0"/>
              <a:t>Callejeros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/>
              <a:t>Propuesta</a:t>
            </a:r>
            <a:r>
              <a:rPr lang="en-US" sz="3200" dirty="0" smtClean="0"/>
              <a:t> Política </a:t>
            </a:r>
            <a:r>
              <a:rPr lang="en-US" sz="3200" dirty="0" err="1" smtClean="0"/>
              <a:t>Lesbica</a:t>
            </a:r>
            <a:r>
              <a:rPr lang="en-US" sz="3200" dirty="0" smtClean="0"/>
              <a:t> </a:t>
            </a:r>
            <a:r>
              <a:rPr lang="en-US" sz="3200" dirty="0" err="1" smtClean="0"/>
              <a:t>articulada</a:t>
            </a:r>
            <a:r>
              <a:rPr lang="en-US" sz="3200" dirty="0" smtClean="0"/>
              <a:t> y </a:t>
            </a:r>
            <a:r>
              <a:rPr lang="en-US" sz="3200" dirty="0" err="1" smtClean="0"/>
              <a:t>articulante</a:t>
            </a:r>
            <a:r>
              <a:rPr lang="en-US" sz="3200" dirty="0" smtClean="0"/>
              <a:t> a la agenda </a:t>
            </a:r>
            <a:r>
              <a:rPr lang="en-US" sz="3200" dirty="0" err="1" smtClean="0"/>
              <a:t>política</a:t>
            </a:r>
            <a:r>
              <a:rPr lang="en-US" sz="3200" dirty="0" smtClean="0"/>
              <a:t>, social y popular.</a:t>
            </a:r>
            <a:endParaRPr lang="es-CO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1428728" y="500042"/>
          <a:ext cx="6096000" cy="6357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071670" y="5715016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haroni" pitchFamily="2" charset="-79"/>
                <a:cs typeface="Aharoni" pitchFamily="2" charset="-79"/>
              </a:rPr>
              <a:t>DESARROLLO ORGANIZACIONAL</a:t>
            </a:r>
            <a:endParaRPr lang="es-CO" sz="2800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Gestación</a:t>
            </a:r>
            <a:r>
              <a:rPr lang="en-US" dirty="0" smtClean="0"/>
              <a:t> de </a:t>
            </a:r>
            <a:r>
              <a:rPr lang="en-US" dirty="0" err="1" smtClean="0"/>
              <a:t>Conocimientos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015186" cy="1624010"/>
          </a:xfrm>
        </p:spPr>
        <p:txBody>
          <a:bodyPr/>
          <a:lstStyle/>
          <a:p>
            <a:r>
              <a:rPr lang="en-US" dirty="0" err="1" smtClean="0"/>
              <a:t>Socialización</a:t>
            </a:r>
            <a:r>
              <a:rPr lang="en-US" dirty="0" smtClean="0"/>
              <a:t> de </a:t>
            </a:r>
            <a:r>
              <a:rPr lang="en-US" dirty="0" err="1" smtClean="0"/>
              <a:t>Trabajos</a:t>
            </a:r>
            <a:r>
              <a:rPr lang="en-US" dirty="0" smtClean="0"/>
              <a:t> </a:t>
            </a:r>
            <a:r>
              <a:rPr lang="en-US" dirty="0" err="1" smtClean="0"/>
              <a:t>individuales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Construcción</a:t>
            </a:r>
            <a:r>
              <a:rPr lang="en-US" dirty="0" smtClean="0"/>
              <a:t> </a:t>
            </a:r>
            <a:r>
              <a:rPr lang="en-US" dirty="0" err="1" smtClean="0"/>
              <a:t>conjunta</a:t>
            </a:r>
            <a:r>
              <a:rPr lang="en-US" dirty="0" smtClean="0"/>
              <a:t> de </a:t>
            </a:r>
            <a:r>
              <a:rPr lang="en-US" dirty="0" err="1" smtClean="0"/>
              <a:t>conocimiento</a:t>
            </a:r>
            <a:endParaRPr lang="en-US" dirty="0" smtClean="0"/>
          </a:p>
          <a:p>
            <a:r>
              <a:rPr lang="en-US" dirty="0" err="1" smtClean="0"/>
              <a:t>Articulos</a:t>
            </a:r>
            <a:r>
              <a:rPr lang="en-US" dirty="0" smtClean="0"/>
              <a:t> en </a:t>
            </a:r>
            <a:r>
              <a:rPr lang="en-US" dirty="0" err="1" smtClean="0"/>
              <a:t>publicacion</a:t>
            </a:r>
            <a:r>
              <a:rPr lang="en-US" dirty="0" smtClean="0"/>
              <a:t> </a:t>
            </a:r>
            <a:r>
              <a:rPr lang="en-US" dirty="0" err="1" smtClean="0"/>
              <a:t>Latinoamericanas</a:t>
            </a:r>
            <a:r>
              <a:rPr lang="en-US" dirty="0" smtClean="0"/>
              <a:t> y Locales</a:t>
            </a:r>
            <a:endParaRPr lang="es-CO" dirty="0"/>
          </a:p>
        </p:txBody>
      </p:sp>
      <p:sp>
        <p:nvSpPr>
          <p:cNvPr id="5" name="4 Abrir llave"/>
          <p:cNvSpPr/>
          <p:nvPr/>
        </p:nvSpPr>
        <p:spPr>
          <a:xfrm rot="16200000">
            <a:off x="3612907" y="459003"/>
            <a:ext cx="1044200" cy="6412690"/>
          </a:xfrm>
          <a:prstGeom prst="leftBrace">
            <a:avLst>
              <a:gd name="adj1" fmla="val 8333"/>
              <a:gd name="adj2" fmla="val 5006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5 CuadroTexto"/>
          <p:cNvSpPr txBox="1"/>
          <p:nvPr/>
        </p:nvSpPr>
        <p:spPr>
          <a:xfrm>
            <a:off x="1142976" y="4357694"/>
            <a:ext cx="6357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hiller" pitchFamily="82" charset="0"/>
              </a:rPr>
              <a:t>DESCONCENTRACIÓN DEL CONOCIMIENTO </a:t>
            </a:r>
            <a:endParaRPr lang="es-CO" sz="3200" b="1" dirty="0">
              <a:latin typeface="Chiller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59</TotalTime>
  <Words>107</Words>
  <Application>Microsoft Office PowerPoint</Application>
  <PresentationFormat>Presentación en pantalla (4:3)</PresentationFormat>
  <Paragraphs>39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Equidad</vt:lpstr>
      <vt:lpstr>AMAM Asociación de Mujeres que Aman Mujeres  Medellin</vt:lpstr>
      <vt:lpstr>Incidencia Política</vt:lpstr>
      <vt:lpstr>INTERVENCIONES FOCALIZADAS</vt:lpstr>
      <vt:lpstr>Diapositiva 4</vt:lpstr>
      <vt:lpstr>Gestación de Conocimientos</vt:lpstr>
    </vt:vector>
  </TitlesOfParts>
  <Company>usuario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AMAM Asociación de Mujeres que Aman Mujeres  Medellin</dc:title>
  <dc:creator>Usuario</dc:creator>
  <cp:lastModifiedBy>Usuario</cp:lastModifiedBy>
  <cp:revision>6</cp:revision>
  <dcterms:created xsi:type="dcterms:W3CDTF">2010-02-27T17:23:52Z</dcterms:created>
  <dcterms:modified xsi:type="dcterms:W3CDTF">2010-02-27T18:23:23Z</dcterms:modified>
</cp:coreProperties>
</file>