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8906-E8FE-4470-9771-82706992D06E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E08C6-ACB0-4269-8555-98B58B1FB3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8906-E8FE-4470-9771-82706992D06E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E08C6-ACB0-4269-8555-98B58B1FB3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8906-E8FE-4470-9771-82706992D06E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E08C6-ACB0-4269-8555-98B58B1FB3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8906-E8FE-4470-9771-82706992D06E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E08C6-ACB0-4269-8555-98B58B1FB3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8906-E8FE-4470-9771-82706992D06E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E08C6-ACB0-4269-8555-98B58B1FB3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8906-E8FE-4470-9771-82706992D06E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E08C6-ACB0-4269-8555-98B58B1FB3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8906-E8FE-4470-9771-82706992D06E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E08C6-ACB0-4269-8555-98B58B1FB3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8906-E8FE-4470-9771-82706992D06E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E08C6-ACB0-4269-8555-98B58B1FB3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8906-E8FE-4470-9771-82706992D06E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E08C6-ACB0-4269-8555-98B58B1FB3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8906-E8FE-4470-9771-82706992D06E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E08C6-ACB0-4269-8555-98B58B1FB3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8906-E8FE-4470-9771-82706992D06E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E08C6-ACB0-4269-8555-98B58B1FB3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68906-E8FE-4470-9771-82706992D06E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E08C6-ACB0-4269-8555-98B58B1FB3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ondclean.co/bond-cleaning-brisban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bondclean.co/carpet-cleaning-brisban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bondclean.co/pest-control-brisban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2200" y="76200"/>
            <a:ext cx="4876800" cy="1143000"/>
          </a:xfrm>
          <a:ln>
            <a:noFill/>
          </a:ln>
          <a:effectLst/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Bond</a:t>
            </a:r>
            <a:r>
              <a:rPr lang="en-US" sz="6600" dirty="0" smtClean="0">
                <a:solidFill>
                  <a:srgbClr val="C00000"/>
                </a:solidFill>
              </a:rPr>
              <a:t> </a:t>
            </a:r>
            <a:r>
              <a:rPr lang="en-US" sz="5400" dirty="0" smtClean="0">
                <a:solidFill>
                  <a:srgbClr val="C00000"/>
                </a:solidFill>
              </a:rPr>
              <a:t>Clean Co</a:t>
            </a:r>
            <a:endParaRPr lang="en-US" sz="5400" dirty="0">
              <a:solidFill>
                <a:srgbClr val="C00000"/>
              </a:solidFill>
            </a:endParaRPr>
          </a:p>
        </p:txBody>
      </p:sp>
      <p:pic>
        <p:nvPicPr>
          <p:cNvPr id="6" name="Content Placeholder 5" descr="bond cleaning all servic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443" y="1600200"/>
            <a:ext cx="8046157" cy="4525963"/>
          </a:xfrm>
        </p:spPr>
      </p:pic>
    </p:spTree>
  </p:cSld>
  <p:clrMapOvr>
    <a:masterClrMapping/>
  </p:clrMapOvr>
  <p:transition advClick="0" advTm="3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824805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know that cleaning is very important in our houses, offices, if you are faced the problem with cleaning and you looking at best bond cleaning company in Australia. 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175808"/>
            <a:ext cx="762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are running a best bond cleaning company in Australia many years his named “Bond Clean Co</a:t>
            </a:r>
            <a:r>
              <a:rPr lang="en-US" sz="2000" dirty="0" smtClean="0"/>
              <a:t>”. </a:t>
            </a:r>
          </a:p>
          <a:p>
            <a:endParaRPr lang="en-US" sz="2000" dirty="0" smtClean="0"/>
          </a:p>
          <a:p>
            <a:r>
              <a:rPr lang="en-US" sz="2000" dirty="0"/>
              <a:t>We are provide our customer high quality cleaning services at low cost, our cleaning services are not limited like </a:t>
            </a:r>
            <a:r>
              <a:rPr lang="en-US" sz="2000" dirty="0" smtClean="0"/>
              <a:t>Bond</a:t>
            </a:r>
            <a:r>
              <a:rPr lang="en-US" sz="2000" u="sng" dirty="0" smtClean="0"/>
              <a:t> </a:t>
            </a:r>
            <a:r>
              <a:rPr lang="en-US" sz="2000" dirty="0" smtClean="0"/>
              <a:t>Cleaning</a:t>
            </a:r>
            <a:r>
              <a:rPr lang="en-US" sz="2000" u="sng" dirty="0" smtClean="0"/>
              <a:t> </a:t>
            </a:r>
            <a:r>
              <a:rPr lang="en-US" sz="2000" dirty="0" smtClean="0"/>
              <a:t>Brisbane </a:t>
            </a:r>
            <a:r>
              <a:rPr lang="en-US" sz="2000" dirty="0"/>
              <a:t>which include  office cleaning, home cleaning, carpet cleaning, pest control </a:t>
            </a:r>
            <a:r>
              <a:rPr lang="en-US" sz="2000" dirty="0" smtClean="0"/>
              <a:t>services.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620161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are having highly trained and skilled cleaner they always ready to help </a:t>
            </a:r>
            <a:r>
              <a:rPr lang="en-US" sz="2000" dirty="0" smtClean="0"/>
              <a:t>you, Our </a:t>
            </a:r>
            <a:r>
              <a:rPr lang="en-US" sz="2000" dirty="0"/>
              <a:t>works will reach your houses early after your order and provide you with amazing service. Our staff known the value of our client so they work on </a:t>
            </a:r>
            <a:r>
              <a:rPr lang="en-US" sz="2000" dirty="0" smtClean="0"/>
              <a:t>time, Bond </a:t>
            </a:r>
            <a:r>
              <a:rPr lang="en-US" sz="2000" dirty="0"/>
              <a:t>cleaning extends the life of your </a:t>
            </a:r>
            <a:r>
              <a:rPr lang="en-US" sz="2000" dirty="0" smtClean="0"/>
              <a:t>furniture.</a:t>
            </a:r>
            <a:endParaRPr lang="en-US" sz="2000" dirty="0"/>
          </a:p>
        </p:txBody>
      </p:sp>
    </p:spTree>
  </p:cSld>
  <p:clrMapOvr>
    <a:masterClrMapping/>
  </p:clrMapOvr>
  <p:transition advClick="0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Bond Cleaning Brisbane</a:t>
            </a:r>
            <a:endParaRPr lang="en-US" dirty="0"/>
          </a:p>
        </p:txBody>
      </p:sp>
      <p:pic>
        <p:nvPicPr>
          <p:cNvPr id="4" name="Content Placeholder 3" descr="8754623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ransition advClick="0" advTm="3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Carpet Cleaning Brisbane</a:t>
            </a:r>
            <a:endParaRPr lang="en-US" dirty="0"/>
          </a:p>
        </p:txBody>
      </p:sp>
      <p:pic>
        <p:nvPicPr>
          <p:cNvPr id="5" name="Content Placeholder 4" descr="bond clean brisban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ransition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hlinkClick r:id="rId2"/>
              </a:rPr>
              <a:t>Pest Control Brisbane</a:t>
            </a:r>
            <a:endParaRPr lang="en-US" sz="4800" dirty="0"/>
          </a:p>
        </p:txBody>
      </p:sp>
      <p:pic>
        <p:nvPicPr>
          <p:cNvPr id="4" name="Content Placeholder 3" descr="pest control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921" y="1600200"/>
            <a:ext cx="8046157" cy="4525963"/>
          </a:xfrm>
        </p:spPr>
      </p:pic>
    </p:spTree>
  </p:cSld>
  <p:clrMapOvr>
    <a:masterClrMapping/>
  </p:clrMapOvr>
  <p:transition advClick="0" advTm="3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Watching </a:t>
            </a:r>
            <a:endParaRPr lang="en-US" dirty="0"/>
          </a:p>
        </p:txBody>
      </p:sp>
      <p:pic>
        <p:nvPicPr>
          <p:cNvPr id="4" name="Content Placeholder 3" descr="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ransition advClick="0" advTm="3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160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Bond Clean Co</vt:lpstr>
      <vt:lpstr>Slide 2</vt:lpstr>
      <vt:lpstr>Bond Cleaning Brisbane</vt:lpstr>
      <vt:lpstr>Carpet Cleaning Brisbane</vt:lpstr>
      <vt:lpstr>Pest Control Brisbane</vt:lpstr>
      <vt:lpstr>Thank You For Watching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Bond Clean Co</dc:title>
  <dc:creator>Glitz</dc:creator>
  <cp:lastModifiedBy>Glitz</cp:lastModifiedBy>
  <cp:revision>4</cp:revision>
  <dcterms:created xsi:type="dcterms:W3CDTF">2021-08-02T11:39:23Z</dcterms:created>
  <dcterms:modified xsi:type="dcterms:W3CDTF">2021-08-02T12:11:49Z</dcterms:modified>
</cp:coreProperties>
</file>