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62-5FC1-4A94-9DE7-694B6768E7E9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E819-2776-441C-8B32-891F1E43EF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ondclean.c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ondclean.co/carpet-clean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ndclean.co/pest-contro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ndclean.co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65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52400" y="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BOND CLEANING SERVICES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CARPET CLEANING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HOME CLEANING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16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PEST CONTROL</a:t>
            </a:r>
            <a:endParaRPr lang="en-US" dirty="0"/>
          </a:p>
        </p:txBody>
      </p:sp>
    </p:spTree>
  </p:cSld>
  <p:clrMapOvr>
    <a:masterClrMapping/>
  </p:clrMapOvr>
  <p:transition spd="med" advClick="0" advTm="5000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  <p:bldP spid="7" grpId="0" build="p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492" y="1676400"/>
            <a:ext cx="5641508" cy="4729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hlinkClick r:id="rId4"/>
              </a:rPr>
              <a:t>BOND CLEAN CO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C00000"/>
                </a:solidFill>
              </a:rPr>
              <a:t>HOME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CLEANING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810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SERVCIES</a:t>
            </a:r>
            <a:endParaRPr lang="en-US" sz="3200" dirty="0"/>
          </a:p>
        </p:txBody>
      </p:sp>
    </p:spTree>
  </p:cSld>
  <p:clrMapOvr>
    <a:masterClrMapping/>
  </p:clrMapOvr>
  <p:transition spd="med" advClick="0" advTm="4000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  <p:bldP spid="7" grpId="0" build="allAtOnce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65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1501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hlinkClick r:id="rId4"/>
              </a:rPr>
              <a:t>CARPET CLEANING </a:t>
            </a:r>
            <a:endParaRPr lang="en-US" sz="4000" dirty="0"/>
          </a:p>
        </p:txBody>
      </p:sp>
    </p:spTree>
  </p:cSld>
  <p:clrMapOvr>
    <a:masterClrMapping/>
  </p:clrMapOvr>
  <p:transition spd="med" advClick="0" advTm="5000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7665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hlinkClick r:id="rId4"/>
              </a:rPr>
              <a:t>PEST CONTROL SERVICES</a:t>
            </a:r>
            <a:endParaRPr lang="en-US" sz="4000" dirty="0"/>
          </a:p>
        </p:txBody>
      </p:sp>
    </p:spTree>
  </p:cSld>
  <p:clrMapOvr>
    <a:masterClrMapping/>
  </p:clrMapOvr>
  <p:transition spd="med" advClick="0" advTm="5000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096000" cy="106680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en-US" sz="9600" dirty="0" smtClean="0"/>
              <a:t>Call To US</a:t>
            </a:r>
            <a:endParaRPr lang="en-US" sz="9600" dirty="0"/>
          </a:p>
        </p:txBody>
      </p:sp>
      <p:pic>
        <p:nvPicPr>
          <p:cNvPr id="2050" name="Picture 2" descr="C:\Users\Glitz\AppData\Local\Microsoft\Windows\INetCache\IE\YDUROS7M\phone_PNG4889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0"/>
            <a:ext cx="762000" cy="8308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3124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0435112725</a:t>
            </a:r>
            <a:endParaRPr lang="en-US" dirty="0"/>
          </a:p>
        </p:txBody>
      </p:sp>
      <p:pic>
        <p:nvPicPr>
          <p:cNvPr id="2052" name="Picture 4" descr="C:\Users\Glitz\AppData\Local\Microsoft\Windows\INetCache\IE\YDUROS7M\64770-computer-email-icons-free-hd-imag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685800" cy="68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0400" y="4267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admin@bondclean.co</a:t>
            </a:r>
            <a:endParaRPr lang="en-US" sz="3200" dirty="0"/>
          </a:p>
        </p:txBody>
      </p:sp>
      <p:pic>
        <p:nvPicPr>
          <p:cNvPr id="2053" name="Picture 5" descr="C:\Users\Glitz\AppData\Local\Microsoft\Windows\INetCache\IE\2IPZNY5U\World_Wide_Web_by_e_designer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334000"/>
            <a:ext cx="1016000" cy="762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00400" y="5334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6"/>
              </a:rPr>
              <a:t>www.bondclean.co</a:t>
            </a:r>
            <a:endParaRPr lang="en-US" sz="3200" dirty="0"/>
          </a:p>
        </p:txBody>
      </p:sp>
    </p:spTree>
  </p:cSld>
  <p:clrMapOvr>
    <a:masterClrMapping/>
  </p:clrMapOvr>
  <p:transition spd="med" advClick="0" advTm="5000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 build="allAtOnce"/>
      <p:bldP spid="11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26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Call To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Glitz</dc:creator>
  <cp:lastModifiedBy>Glitz</cp:lastModifiedBy>
  <cp:revision>12</cp:revision>
  <dcterms:created xsi:type="dcterms:W3CDTF">2021-07-19T06:26:22Z</dcterms:created>
  <dcterms:modified xsi:type="dcterms:W3CDTF">2021-07-19T08:24:20Z</dcterms:modified>
</cp:coreProperties>
</file>